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jpeg" ContentType="image/jpeg"/>
  <Default Extension="emf" ContentType="image/x-emf"/>
  <Default Extension="xlsx" ContentType="application/vnd.openxmlformats-officedocument.spreadsheetml.sheet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4" r:id="rId8"/>
    <p:sldId id="262" r:id="rId9"/>
    <p:sldId id="263" r:id="rId10"/>
    <p:sldId id="269" r:id="rId11"/>
    <p:sldId id="265" r:id="rId12"/>
    <p:sldId id="266" r:id="rId13"/>
    <p:sldId id="270" r:id="rId14"/>
    <p:sldId id="267" r:id="rId15"/>
    <p:sldId id="268" r:id="rId16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4671" autoAdjust="0"/>
  </p:normalViewPr>
  <p:slideViewPr>
    <p:cSldViewPr snapToGrid="0" snapToObjects="1">
      <p:cViewPr varScale="1">
        <p:scale>
          <a:sx n="85" d="100"/>
          <a:sy n="85" d="100"/>
        </p:scale>
        <p:origin x="-1352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2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Servicios</c:v>
                </c:pt>
              </c:strCache>
            </c:strRef>
          </c:tx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Hoja1!$A$2:$A$3</c:f>
              <c:strCache>
                <c:ptCount val="2"/>
                <c:pt idx="0">
                  <c:v>Referencia</c:v>
                </c:pt>
                <c:pt idx="1">
                  <c:v>Remisores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674.0</c:v>
                </c:pt>
                <c:pt idx="1">
                  <c:v>1604.0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DAC504-1634-7D46-B678-5C2C5702676D}" type="doc">
      <dgm:prSet loTypeId="urn:microsoft.com/office/officeart/2005/8/layout/chevron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CA003F85-59EC-5A42-B3CC-58B57EDA8A33}">
      <dgm:prSet phldrT="[Texto]"/>
      <dgm:spPr/>
      <dgm:t>
        <a:bodyPr/>
        <a:lstStyle/>
        <a:p>
          <a:r>
            <a:rPr lang="es-ES" dirty="0" smtClean="0"/>
            <a:t>1994</a:t>
          </a:r>
          <a:endParaRPr lang="es-ES" dirty="0"/>
        </a:p>
      </dgm:t>
    </dgm:pt>
    <dgm:pt modelId="{B3BE1296-9C15-6C4E-9A53-58DE491F8FCB}" type="parTrans" cxnId="{C4A527C7-806A-D847-9109-7CA1604FE848}">
      <dgm:prSet/>
      <dgm:spPr/>
      <dgm:t>
        <a:bodyPr/>
        <a:lstStyle/>
        <a:p>
          <a:endParaRPr lang="es-ES"/>
        </a:p>
      </dgm:t>
    </dgm:pt>
    <dgm:pt modelId="{19294FD3-616C-7543-8AF4-D33F1F436E72}" type="sibTrans" cxnId="{C4A527C7-806A-D847-9109-7CA1604FE848}">
      <dgm:prSet/>
      <dgm:spPr/>
      <dgm:t>
        <a:bodyPr/>
        <a:lstStyle/>
        <a:p>
          <a:endParaRPr lang="es-ES"/>
        </a:p>
      </dgm:t>
    </dgm:pt>
    <dgm:pt modelId="{16D8B48A-B40A-D243-9478-7CAEB7F17672}">
      <dgm:prSet phldrT="[Texto]"/>
      <dgm:spPr/>
      <dgm:t>
        <a:bodyPr/>
        <a:lstStyle/>
        <a:p>
          <a:r>
            <a:rPr lang="es-ES" dirty="0" smtClean="0"/>
            <a:t>Llega Internet</a:t>
          </a:r>
          <a:endParaRPr lang="es-ES" dirty="0"/>
        </a:p>
      </dgm:t>
    </dgm:pt>
    <dgm:pt modelId="{1A9270B2-2906-EF4F-B62B-3E13E3789C0C}" type="parTrans" cxnId="{7BB2F65F-809F-C344-A35E-ED7FB7E951D3}">
      <dgm:prSet/>
      <dgm:spPr/>
      <dgm:t>
        <a:bodyPr/>
        <a:lstStyle/>
        <a:p>
          <a:endParaRPr lang="es-ES"/>
        </a:p>
      </dgm:t>
    </dgm:pt>
    <dgm:pt modelId="{E8FC3F85-D168-AF45-8206-E2FAD335F795}" type="sibTrans" cxnId="{7BB2F65F-809F-C344-A35E-ED7FB7E951D3}">
      <dgm:prSet/>
      <dgm:spPr/>
      <dgm:t>
        <a:bodyPr/>
        <a:lstStyle/>
        <a:p>
          <a:endParaRPr lang="es-ES"/>
        </a:p>
      </dgm:t>
    </dgm:pt>
    <dgm:pt modelId="{B0CC3D6F-0565-6247-AB42-E0819C393CED}">
      <dgm:prSet phldrT="[Texto]"/>
      <dgm:spPr/>
      <dgm:t>
        <a:bodyPr/>
        <a:lstStyle/>
        <a:p>
          <a:r>
            <a:rPr lang="es-ES" dirty="0" smtClean="0"/>
            <a:t>1995</a:t>
          </a:r>
          <a:endParaRPr lang="es-ES" dirty="0"/>
        </a:p>
      </dgm:t>
    </dgm:pt>
    <dgm:pt modelId="{5C3BE30D-0685-624D-95AC-747973511575}" type="parTrans" cxnId="{DABFBAA6-31C5-6C48-856A-C867309E9A8E}">
      <dgm:prSet/>
      <dgm:spPr/>
      <dgm:t>
        <a:bodyPr/>
        <a:lstStyle/>
        <a:p>
          <a:endParaRPr lang="es-ES"/>
        </a:p>
      </dgm:t>
    </dgm:pt>
    <dgm:pt modelId="{38A4BA9E-C05B-6C43-8A6D-6B824CA8EE8C}" type="sibTrans" cxnId="{DABFBAA6-31C5-6C48-856A-C867309E9A8E}">
      <dgm:prSet/>
      <dgm:spPr/>
      <dgm:t>
        <a:bodyPr/>
        <a:lstStyle/>
        <a:p>
          <a:endParaRPr lang="es-ES"/>
        </a:p>
      </dgm:t>
    </dgm:pt>
    <dgm:pt modelId="{B69391AC-8761-6D49-B303-FC2D81F4506D}">
      <dgm:prSet phldrT="[Texto]"/>
      <dgm:spPr/>
      <dgm:t>
        <a:bodyPr/>
        <a:lstStyle/>
        <a:p>
          <a:r>
            <a:rPr lang="es-ES" dirty="0" smtClean="0"/>
            <a:t>Inicio de teleeducación en internet</a:t>
          </a:r>
          <a:endParaRPr lang="es-ES" dirty="0"/>
        </a:p>
      </dgm:t>
    </dgm:pt>
    <dgm:pt modelId="{00756967-9F5B-D544-BE01-C801591DB956}" type="parTrans" cxnId="{6D172F64-56F0-4F4F-B00D-B4363DE83CAA}">
      <dgm:prSet/>
      <dgm:spPr/>
      <dgm:t>
        <a:bodyPr/>
        <a:lstStyle/>
        <a:p>
          <a:endParaRPr lang="es-ES"/>
        </a:p>
      </dgm:t>
    </dgm:pt>
    <dgm:pt modelId="{3C0A8B03-82CB-EA4A-B7C6-EE87F969C57E}" type="sibTrans" cxnId="{6D172F64-56F0-4F4F-B00D-B4363DE83CAA}">
      <dgm:prSet/>
      <dgm:spPr/>
      <dgm:t>
        <a:bodyPr/>
        <a:lstStyle/>
        <a:p>
          <a:endParaRPr lang="es-ES"/>
        </a:p>
      </dgm:t>
    </dgm:pt>
    <dgm:pt modelId="{FA506696-EA34-3746-B62C-553A2E5C7F53}">
      <dgm:prSet phldrT="[Texto]"/>
      <dgm:spPr/>
      <dgm:t>
        <a:bodyPr/>
        <a:lstStyle/>
        <a:p>
          <a:r>
            <a:rPr lang="es-ES" dirty="0" smtClean="0"/>
            <a:t>1999</a:t>
          </a:r>
          <a:endParaRPr lang="es-ES" dirty="0"/>
        </a:p>
      </dgm:t>
    </dgm:pt>
    <dgm:pt modelId="{EFBBB89C-5921-6840-9224-F1E0D4DAC6B8}" type="parTrans" cxnId="{BE5C148C-ED17-6748-B0CA-07A777DFBEEB}">
      <dgm:prSet/>
      <dgm:spPr/>
      <dgm:t>
        <a:bodyPr/>
        <a:lstStyle/>
        <a:p>
          <a:endParaRPr lang="es-ES"/>
        </a:p>
      </dgm:t>
    </dgm:pt>
    <dgm:pt modelId="{61595F43-E0DB-434F-AF0F-57E87E125C8A}" type="sibTrans" cxnId="{BE5C148C-ED17-6748-B0CA-07A777DFBEEB}">
      <dgm:prSet/>
      <dgm:spPr/>
      <dgm:t>
        <a:bodyPr/>
        <a:lstStyle/>
        <a:p>
          <a:endParaRPr lang="es-ES"/>
        </a:p>
      </dgm:t>
    </dgm:pt>
    <dgm:pt modelId="{D6EAE9E6-1F8A-4741-89FD-B46462837616}">
      <dgm:prSet phldrT="[Texto]"/>
      <dgm:spPr/>
      <dgm:t>
        <a:bodyPr/>
        <a:lstStyle/>
        <a:p>
          <a:r>
            <a:rPr lang="es-ES" dirty="0" smtClean="0"/>
            <a:t>Y2K</a:t>
          </a:r>
          <a:endParaRPr lang="es-ES" dirty="0"/>
        </a:p>
      </dgm:t>
    </dgm:pt>
    <dgm:pt modelId="{A20F947F-EE02-2B44-BA03-BFDC6B3663EC}" type="parTrans" cxnId="{3E06ABD3-9E4A-CF46-A4B0-F0AB317EE965}">
      <dgm:prSet/>
      <dgm:spPr/>
      <dgm:t>
        <a:bodyPr/>
        <a:lstStyle/>
        <a:p>
          <a:endParaRPr lang="es-ES"/>
        </a:p>
      </dgm:t>
    </dgm:pt>
    <dgm:pt modelId="{D5D690BC-D776-B34F-873D-C99CC2655C04}" type="sibTrans" cxnId="{3E06ABD3-9E4A-CF46-A4B0-F0AB317EE965}">
      <dgm:prSet/>
      <dgm:spPr/>
      <dgm:t>
        <a:bodyPr/>
        <a:lstStyle/>
        <a:p>
          <a:endParaRPr lang="es-ES"/>
        </a:p>
      </dgm:t>
    </dgm:pt>
    <dgm:pt modelId="{44640D73-E4EB-1D4E-BC73-93CDB366A21F}">
      <dgm:prSet phldrT="[Texto]"/>
      <dgm:spPr/>
      <dgm:t>
        <a:bodyPr/>
        <a:lstStyle/>
        <a:p>
          <a:r>
            <a:rPr lang="es-ES" dirty="0" smtClean="0"/>
            <a:t>Resolución 1995</a:t>
          </a:r>
          <a:endParaRPr lang="es-ES" dirty="0"/>
        </a:p>
      </dgm:t>
    </dgm:pt>
    <dgm:pt modelId="{D81438F0-4559-AC45-88E2-E5D99BDDEADC}" type="parTrans" cxnId="{B756AD38-C2C7-EA43-A17C-0A1699B24B0E}">
      <dgm:prSet/>
      <dgm:spPr/>
      <dgm:t>
        <a:bodyPr/>
        <a:lstStyle/>
        <a:p>
          <a:endParaRPr lang="es-ES"/>
        </a:p>
      </dgm:t>
    </dgm:pt>
    <dgm:pt modelId="{0CDC39DA-1B09-D745-B2FC-C270F5C78D5D}" type="sibTrans" cxnId="{B756AD38-C2C7-EA43-A17C-0A1699B24B0E}">
      <dgm:prSet/>
      <dgm:spPr/>
      <dgm:t>
        <a:bodyPr/>
        <a:lstStyle/>
        <a:p>
          <a:endParaRPr lang="es-ES"/>
        </a:p>
      </dgm:t>
    </dgm:pt>
    <dgm:pt modelId="{7F6B0E4E-7EC5-1840-85F2-437B9B03F886}">
      <dgm:prSet phldrT="[Texto]"/>
      <dgm:spPr/>
      <dgm:t>
        <a:bodyPr/>
        <a:lstStyle/>
        <a:p>
          <a:r>
            <a:rPr lang="es-ES" dirty="0" smtClean="0"/>
            <a:t>1993</a:t>
          </a:r>
          <a:endParaRPr lang="es-ES" dirty="0"/>
        </a:p>
      </dgm:t>
    </dgm:pt>
    <dgm:pt modelId="{4EDE669E-7498-CE43-A2B6-1A078048068E}" type="parTrans" cxnId="{EEE50CB0-2362-AE49-9F10-E12A10FEC836}">
      <dgm:prSet/>
      <dgm:spPr/>
      <dgm:t>
        <a:bodyPr/>
        <a:lstStyle/>
        <a:p>
          <a:endParaRPr lang="es-ES"/>
        </a:p>
      </dgm:t>
    </dgm:pt>
    <dgm:pt modelId="{2E72E817-DC80-9F4E-9491-457801C64F56}" type="sibTrans" cxnId="{EEE50CB0-2362-AE49-9F10-E12A10FEC836}">
      <dgm:prSet/>
      <dgm:spPr/>
      <dgm:t>
        <a:bodyPr/>
        <a:lstStyle/>
        <a:p>
          <a:endParaRPr lang="es-ES"/>
        </a:p>
      </dgm:t>
    </dgm:pt>
    <dgm:pt modelId="{66FF4473-8197-DC44-A0BC-C17B7F4B6238}">
      <dgm:prSet phldrT="[Texto]"/>
      <dgm:spPr/>
      <dgm:t>
        <a:bodyPr/>
        <a:lstStyle/>
        <a:p>
          <a:r>
            <a:rPr lang="es-ES" dirty="0" smtClean="0"/>
            <a:t>Ley 100</a:t>
          </a:r>
          <a:endParaRPr lang="es-ES" dirty="0"/>
        </a:p>
      </dgm:t>
    </dgm:pt>
    <dgm:pt modelId="{24EFF6B8-2C80-1A44-9F7A-2FC193809F86}" type="parTrans" cxnId="{B6A46995-8415-BC4F-B227-076F49513AB3}">
      <dgm:prSet/>
      <dgm:spPr/>
      <dgm:t>
        <a:bodyPr/>
        <a:lstStyle/>
        <a:p>
          <a:endParaRPr lang="es-ES"/>
        </a:p>
      </dgm:t>
    </dgm:pt>
    <dgm:pt modelId="{0711BDDC-E154-3E4E-B3EA-BD9D310B7145}" type="sibTrans" cxnId="{B6A46995-8415-BC4F-B227-076F49513AB3}">
      <dgm:prSet/>
      <dgm:spPr/>
      <dgm:t>
        <a:bodyPr/>
        <a:lstStyle/>
        <a:p>
          <a:endParaRPr lang="es-ES"/>
        </a:p>
      </dgm:t>
    </dgm:pt>
    <dgm:pt modelId="{3BE61F96-AAB3-2A48-A5BE-03F0963CF7ED}">
      <dgm:prSet phldrT="[Texto]"/>
      <dgm:spPr/>
      <dgm:t>
        <a:bodyPr/>
        <a:lstStyle/>
        <a:p>
          <a:r>
            <a:rPr lang="es-ES" dirty="0" smtClean="0"/>
            <a:t>Antes de 1993</a:t>
          </a:r>
          <a:endParaRPr lang="es-ES" dirty="0"/>
        </a:p>
      </dgm:t>
    </dgm:pt>
    <dgm:pt modelId="{FCB3026E-EEF0-014A-BAC2-2177462284D8}" type="parTrans" cxnId="{B32E4540-DDD1-FB45-B5CD-BBC0C60424AC}">
      <dgm:prSet/>
      <dgm:spPr/>
      <dgm:t>
        <a:bodyPr/>
        <a:lstStyle/>
        <a:p>
          <a:endParaRPr lang="es-ES"/>
        </a:p>
      </dgm:t>
    </dgm:pt>
    <dgm:pt modelId="{621411F8-3F8E-F946-98C8-4AD3CE105789}" type="sibTrans" cxnId="{B32E4540-DDD1-FB45-B5CD-BBC0C60424AC}">
      <dgm:prSet/>
      <dgm:spPr/>
      <dgm:t>
        <a:bodyPr/>
        <a:lstStyle/>
        <a:p>
          <a:endParaRPr lang="es-ES"/>
        </a:p>
      </dgm:t>
    </dgm:pt>
    <dgm:pt modelId="{1AC48B44-2BAE-1B4A-BBE7-86FF4B5619FD}">
      <dgm:prSet phldrT="[Texto]"/>
      <dgm:spPr/>
      <dgm:t>
        <a:bodyPr/>
        <a:lstStyle/>
        <a:p>
          <a:endParaRPr lang="es-ES" dirty="0"/>
        </a:p>
      </dgm:t>
    </dgm:pt>
    <dgm:pt modelId="{D04E0D4B-8F7D-CE4F-9B5C-0F47E89BA3B6}" type="parTrans" cxnId="{AB981E03-4150-AE4B-8E02-CF7B24BE200D}">
      <dgm:prSet/>
      <dgm:spPr/>
      <dgm:t>
        <a:bodyPr/>
        <a:lstStyle/>
        <a:p>
          <a:endParaRPr lang="es-ES"/>
        </a:p>
      </dgm:t>
    </dgm:pt>
    <dgm:pt modelId="{690E4AF6-2B45-8E48-8CD9-789A01D5602B}" type="sibTrans" cxnId="{AB981E03-4150-AE4B-8E02-CF7B24BE200D}">
      <dgm:prSet/>
      <dgm:spPr/>
      <dgm:t>
        <a:bodyPr/>
        <a:lstStyle/>
        <a:p>
          <a:endParaRPr lang="es-ES"/>
        </a:p>
      </dgm:t>
    </dgm:pt>
    <dgm:pt modelId="{3B73454B-12D9-224E-8844-AB3FF1F25A9A}">
      <dgm:prSet phldrT="[Texto]"/>
      <dgm:spPr/>
      <dgm:t>
        <a:bodyPr/>
        <a:lstStyle/>
        <a:p>
          <a:endParaRPr lang="es-ES" dirty="0"/>
        </a:p>
      </dgm:t>
    </dgm:pt>
    <dgm:pt modelId="{89F723D9-B08D-1643-81BB-FAFCD6C5515C}" type="parTrans" cxnId="{D981EA43-7DBD-DB49-9290-EF765438F733}">
      <dgm:prSet/>
      <dgm:spPr/>
      <dgm:t>
        <a:bodyPr/>
        <a:lstStyle/>
        <a:p>
          <a:endParaRPr lang="es-ES"/>
        </a:p>
      </dgm:t>
    </dgm:pt>
    <dgm:pt modelId="{AD79A848-9D8E-EE4B-97D2-B8E47FB26479}" type="sibTrans" cxnId="{D981EA43-7DBD-DB49-9290-EF765438F733}">
      <dgm:prSet/>
      <dgm:spPr/>
      <dgm:t>
        <a:bodyPr/>
        <a:lstStyle/>
        <a:p>
          <a:endParaRPr lang="es-ES"/>
        </a:p>
      </dgm:t>
    </dgm:pt>
    <dgm:pt modelId="{D5D66A17-942F-A84F-A3E8-7A6F157E7A55}">
      <dgm:prSet phldrT="[Texto]"/>
      <dgm:spPr/>
      <dgm:t>
        <a:bodyPr/>
        <a:lstStyle/>
        <a:p>
          <a:r>
            <a:rPr lang="es-ES" dirty="0" smtClean="0"/>
            <a:t>Internet se abre al mundo</a:t>
          </a:r>
          <a:endParaRPr lang="es-ES" dirty="0"/>
        </a:p>
      </dgm:t>
    </dgm:pt>
    <dgm:pt modelId="{2B8DB1CB-7950-7341-90CC-FCBCD682FCAB}" type="parTrans" cxnId="{E949DD23-AF96-F94E-9753-A093779B7DB8}">
      <dgm:prSet/>
      <dgm:spPr/>
      <dgm:t>
        <a:bodyPr/>
        <a:lstStyle/>
        <a:p>
          <a:endParaRPr lang="es-ES"/>
        </a:p>
      </dgm:t>
    </dgm:pt>
    <dgm:pt modelId="{C911986E-6E5C-5240-9394-A6BAC1FB4292}" type="sibTrans" cxnId="{E949DD23-AF96-F94E-9753-A093779B7DB8}">
      <dgm:prSet/>
      <dgm:spPr/>
      <dgm:t>
        <a:bodyPr/>
        <a:lstStyle/>
        <a:p>
          <a:endParaRPr lang="es-ES"/>
        </a:p>
      </dgm:t>
    </dgm:pt>
    <dgm:pt modelId="{B68FA05B-521A-4249-8CD5-FDAC52230916}">
      <dgm:prSet phldrT="[Texto]"/>
      <dgm:spPr/>
      <dgm:t>
        <a:bodyPr/>
        <a:lstStyle/>
        <a:p>
          <a:r>
            <a:rPr lang="es-ES" dirty="0" smtClean="0"/>
            <a:t>Cátedra de informática médica</a:t>
          </a:r>
          <a:endParaRPr lang="es-ES" dirty="0"/>
        </a:p>
      </dgm:t>
    </dgm:pt>
    <dgm:pt modelId="{B014B37D-F373-EF4F-9EDF-DD8860A58503}" type="parTrans" cxnId="{574D6F94-6AC4-AD45-A725-865AF0AA1EF9}">
      <dgm:prSet/>
      <dgm:spPr/>
      <dgm:t>
        <a:bodyPr/>
        <a:lstStyle/>
        <a:p>
          <a:endParaRPr lang="es-ES"/>
        </a:p>
      </dgm:t>
    </dgm:pt>
    <dgm:pt modelId="{A99D828E-7CFB-FA44-8B5F-C0AF505A3138}" type="sibTrans" cxnId="{574D6F94-6AC4-AD45-A725-865AF0AA1EF9}">
      <dgm:prSet/>
      <dgm:spPr/>
      <dgm:t>
        <a:bodyPr/>
        <a:lstStyle/>
        <a:p>
          <a:endParaRPr lang="es-ES"/>
        </a:p>
      </dgm:t>
    </dgm:pt>
    <dgm:pt modelId="{CA313081-DA7B-3F4C-A942-DEB10DC4A1CE}">
      <dgm:prSet phldrT="[Texto]"/>
      <dgm:spPr/>
      <dgm:t>
        <a:bodyPr/>
        <a:lstStyle/>
        <a:p>
          <a:r>
            <a:rPr lang="es-ES" dirty="0" smtClean="0"/>
            <a:t>1998</a:t>
          </a:r>
          <a:endParaRPr lang="es-ES" dirty="0"/>
        </a:p>
      </dgm:t>
    </dgm:pt>
    <dgm:pt modelId="{E9C41FC9-954F-1048-BE9F-DEB4E9344674}" type="parTrans" cxnId="{8241447E-53EA-774C-A0C2-45387B020107}">
      <dgm:prSet/>
      <dgm:spPr/>
      <dgm:t>
        <a:bodyPr/>
        <a:lstStyle/>
        <a:p>
          <a:endParaRPr lang="es-ES"/>
        </a:p>
      </dgm:t>
    </dgm:pt>
    <dgm:pt modelId="{45775839-60FF-A643-B888-BD44AEA17E0C}" type="sibTrans" cxnId="{8241447E-53EA-774C-A0C2-45387B020107}">
      <dgm:prSet/>
      <dgm:spPr/>
      <dgm:t>
        <a:bodyPr/>
        <a:lstStyle/>
        <a:p>
          <a:endParaRPr lang="es-ES"/>
        </a:p>
      </dgm:t>
    </dgm:pt>
    <dgm:pt modelId="{8D5A83FE-FE5A-3745-BBC3-2793C992269E}">
      <dgm:prSet phldrT="[Texto]"/>
      <dgm:spPr/>
      <dgm:t>
        <a:bodyPr/>
        <a:lstStyle/>
        <a:p>
          <a:r>
            <a:rPr lang="es-ES" dirty="0" smtClean="0"/>
            <a:t>Inicia actividades Centro de Telemedicina UNAL</a:t>
          </a:r>
          <a:endParaRPr lang="es-ES" dirty="0"/>
        </a:p>
      </dgm:t>
    </dgm:pt>
    <dgm:pt modelId="{556B9FC0-B4F7-CB4F-B652-3988B196D1C5}" type="parTrans" cxnId="{E61AE576-9C29-0D45-8B92-27ADA2D41DB7}">
      <dgm:prSet/>
      <dgm:spPr/>
      <dgm:t>
        <a:bodyPr/>
        <a:lstStyle/>
        <a:p>
          <a:endParaRPr lang="es-ES"/>
        </a:p>
      </dgm:t>
    </dgm:pt>
    <dgm:pt modelId="{847F2AF6-C414-9047-A9A1-48E6C0890B96}" type="sibTrans" cxnId="{E61AE576-9C29-0D45-8B92-27ADA2D41DB7}">
      <dgm:prSet/>
      <dgm:spPr/>
      <dgm:t>
        <a:bodyPr/>
        <a:lstStyle/>
        <a:p>
          <a:endParaRPr lang="es-ES"/>
        </a:p>
      </dgm:t>
    </dgm:pt>
    <dgm:pt modelId="{91E768BC-688B-AA46-B5FB-83A9B78D6E60}" type="pres">
      <dgm:prSet presAssocID="{65DAC504-1634-7D46-B678-5C2C5702676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B89391D-3B8F-6843-BB9A-F6F00C3A83F1}" type="pres">
      <dgm:prSet presAssocID="{3BE61F96-AAB3-2A48-A5BE-03F0963CF7ED}" presName="composite" presStyleCnt="0"/>
      <dgm:spPr/>
    </dgm:pt>
    <dgm:pt modelId="{69B5840E-9F93-AF43-AB7F-C9D563FA6DCF}" type="pres">
      <dgm:prSet presAssocID="{3BE61F96-AAB3-2A48-A5BE-03F0963CF7ED}" presName="parentText" presStyleLbl="align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F8DF702-A8F5-954C-9365-48FA35CAA4B0}" type="pres">
      <dgm:prSet presAssocID="{3BE61F96-AAB3-2A48-A5BE-03F0963CF7ED}" presName="descendantText" presStyleLbl="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D200CA1-4FAD-B543-B9A6-60888638F8ED}" type="pres">
      <dgm:prSet presAssocID="{621411F8-3F8E-F946-98C8-4AD3CE105789}" presName="sp" presStyleCnt="0"/>
      <dgm:spPr/>
    </dgm:pt>
    <dgm:pt modelId="{054CF221-18F3-754D-894C-66729961D356}" type="pres">
      <dgm:prSet presAssocID="{7F6B0E4E-7EC5-1840-85F2-437B9B03F886}" presName="composite" presStyleCnt="0"/>
      <dgm:spPr/>
    </dgm:pt>
    <dgm:pt modelId="{E6591854-5B6D-9348-A639-474DE0D05690}" type="pres">
      <dgm:prSet presAssocID="{7F6B0E4E-7EC5-1840-85F2-437B9B03F886}" presName="parentText" presStyleLbl="align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1A0F6FD-22D6-C541-91CD-C43ED108402E}" type="pres">
      <dgm:prSet presAssocID="{7F6B0E4E-7EC5-1840-85F2-437B9B03F886}" presName="descendantText" presStyleLbl="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6EAECAF-1AFB-2B46-88B8-AC5C45A7161B}" type="pres">
      <dgm:prSet presAssocID="{2E72E817-DC80-9F4E-9491-457801C64F56}" presName="sp" presStyleCnt="0"/>
      <dgm:spPr/>
    </dgm:pt>
    <dgm:pt modelId="{56430326-4F7C-944F-BCF6-DCFB656EF723}" type="pres">
      <dgm:prSet presAssocID="{CA003F85-59EC-5A42-B3CC-58B57EDA8A33}" presName="composite" presStyleCnt="0"/>
      <dgm:spPr/>
    </dgm:pt>
    <dgm:pt modelId="{C5FEEE09-C566-0648-914A-D75115D7B7A6}" type="pres">
      <dgm:prSet presAssocID="{CA003F85-59EC-5A42-B3CC-58B57EDA8A33}" presName="parentText" presStyleLbl="align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1AF013F-1293-EE47-A5FA-FE41225245B9}" type="pres">
      <dgm:prSet presAssocID="{CA003F85-59EC-5A42-B3CC-58B57EDA8A33}" presName="descendantText" presStyleLbl="alignAcc1" presStyleIdx="2" presStyleCnt="6" custLinFactNeighborX="0" custLinFactNeighborY="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58BB3FE-8154-224B-877B-975A03ECD485}" type="pres">
      <dgm:prSet presAssocID="{19294FD3-616C-7543-8AF4-D33F1F436E72}" presName="sp" presStyleCnt="0"/>
      <dgm:spPr/>
    </dgm:pt>
    <dgm:pt modelId="{13BD49D7-3F56-AC4D-BA68-A84B68E9307B}" type="pres">
      <dgm:prSet presAssocID="{B0CC3D6F-0565-6247-AB42-E0819C393CED}" presName="composite" presStyleCnt="0"/>
      <dgm:spPr/>
    </dgm:pt>
    <dgm:pt modelId="{B513F53B-1167-F348-9A72-7C7ED88A3DC7}" type="pres">
      <dgm:prSet presAssocID="{B0CC3D6F-0565-6247-AB42-E0819C393CED}" presName="parentText" presStyleLbl="align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06134C9-81F6-0A42-9A3B-3EA61CA5A740}" type="pres">
      <dgm:prSet presAssocID="{B0CC3D6F-0565-6247-AB42-E0819C393CED}" presName="descendantText" presStyleLbl="alignAcc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52F9823-97EF-BF40-878E-C9FF4244AF0E}" type="pres">
      <dgm:prSet presAssocID="{38A4BA9E-C05B-6C43-8A6D-6B824CA8EE8C}" presName="sp" presStyleCnt="0"/>
      <dgm:spPr/>
    </dgm:pt>
    <dgm:pt modelId="{2528244B-09E0-DF4D-ABF1-B6F7B180A8D2}" type="pres">
      <dgm:prSet presAssocID="{CA313081-DA7B-3F4C-A942-DEB10DC4A1CE}" presName="composite" presStyleCnt="0"/>
      <dgm:spPr/>
    </dgm:pt>
    <dgm:pt modelId="{2E85E873-CCBC-EB45-9EBB-C084AD2257AE}" type="pres">
      <dgm:prSet presAssocID="{CA313081-DA7B-3F4C-A942-DEB10DC4A1CE}" presName="parentText" presStyleLbl="align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D8384A7-F4B0-7040-8440-30CC4C391DB9}" type="pres">
      <dgm:prSet presAssocID="{CA313081-DA7B-3F4C-A942-DEB10DC4A1CE}" presName="descendantText" presStyleLbl="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7698328-F98B-AF42-BF14-B83027086251}" type="pres">
      <dgm:prSet presAssocID="{45775839-60FF-A643-B888-BD44AEA17E0C}" presName="sp" presStyleCnt="0"/>
      <dgm:spPr/>
    </dgm:pt>
    <dgm:pt modelId="{E9A66C67-8355-944E-9048-FEF75358BE1D}" type="pres">
      <dgm:prSet presAssocID="{FA506696-EA34-3746-B62C-553A2E5C7F53}" presName="composite" presStyleCnt="0"/>
      <dgm:spPr/>
    </dgm:pt>
    <dgm:pt modelId="{7C09AA4B-4E34-B84D-8DB1-ECB0EE41E9D2}" type="pres">
      <dgm:prSet presAssocID="{FA506696-EA34-3746-B62C-553A2E5C7F53}" presName="parentText" presStyleLbl="alignNode1" presStyleIdx="5" presStyleCnt="6" custLinFactNeighborX="0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D9D8334-3579-DC42-B92D-9F13BAC47168}" type="pres">
      <dgm:prSet presAssocID="{FA506696-EA34-3746-B62C-553A2E5C7F53}" presName="descendantText" presStyleLbl="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8CF4755-2539-514F-B1B6-1C9654A757AC}" type="presOf" srcId="{1AC48B44-2BAE-1B4A-BBE7-86FF4B5619FD}" destId="{BF8DF702-A8F5-954C-9365-48FA35CAA4B0}" srcOrd="0" destOrd="0" presId="urn:microsoft.com/office/officeart/2005/8/layout/chevron2"/>
    <dgm:cxn modelId="{B9769B94-E3AB-6547-A73A-10D047C6E45E}" type="presOf" srcId="{16D8B48A-B40A-D243-9478-7CAEB7F17672}" destId="{A1AF013F-1293-EE47-A5FA-FE41225245B9}" srcOrd="0" destOrd="0" presId="urn:microsoft.com/office/officeart/2005/8/layout/chevron2"/>
    <dgm:cxn modelId="{92A74D51-A3F8-3248-858E-B469737E978F}" type="presOf" srcId="{7F6B0E4E-7EC5-1840-85F2-437B9B03F886}" destId="{E6591854-5B6D-9348-A639-474DE0D05690}" srcOrd="0" destOrd="0" presId="urn:microsoft.com/office/officeart/2005/8/layout/chevron2"/>
    <dgm:cxn modelId="{FC94D04A-FE58-074E-BDBC-564F9D42294C}" type="presOf" srcId="{44640D73-E4EB-1D4E-BC73-93CDB366A21F}" destId="{E06134C9-81F6-0A42-9A3B-3EA61CA5A740}" srcOrd="0" destOrd="1" presId="urn:microsoft.com/office/officeart/2005/8/layout/chevron2"/>
    <dgm:cxn modelId="{DABFBAA6-31C5-6C48-856A-C867309E9A8E}" srcId="{65DAC504-1634-7D46-B678-5C2C5702676D}" destId="{B0CC3D6F-0565-6247-AB42-E0819C393CED}" srcOrd="3" destOrd="0" parTransId="{5C3BE30D-0685-624D-95AC-747973511575}" sibTransId="{38A4BA9E-C05B-6C43-8A6D-6B824CA8EE8C}"/>
    <dgm:cxn modelId="{BE5C148C-ED17-6748-B0CA-07A777DFBEEB}" srcId="{65DAC504-1634-7D46-B678-5C2C5702676D}" destId="{FA506696-EA34-3746-B62C-553A2E5C7F53}" srcOrd="5" destOrd="0" parTransId="{EFBBB89C-5921-6840-9224-F1E0D4DAC6B8}" sibTransId="{61595F43-E0DB-434F-AF0F-57E87E125C8A}"/>
    <dgm:cxn modelId="{B6A46995-8415-BC4F-B227-076F49513AB3}" srcId="{7F6B0E4E-7EC5-1840-85F2-437B9B03F886}" destId="{66FF4473-8197-DC44-A0BC-C17B7F4B6238}" srcOrd="0" destOrd="0" parTransId="{24EFF6B8-2C80-1A44-9F7A-2FC193809F86}" sibTransId="{0711BDDC-E154-3E4E-B3EA-BD9D310B7145}"/>
    <dgm:cxn modelId="{AB981E03-4150-AE4B-8E02-CF7B24BE200D}" srcId="{3BE61F96-AAB3-2A48-A5BE-03F0963CF7ED}" destId="{1AC48B44-2BAE-1B4A-BBE7-86FF4B5619FD}" srcOrd="0" destOrd="0" parTransId="{D04E0D4B-8F7D-CE4F-9B5C-0F47E89BA3B6}" sibTransId="{690E4AF6-2B45-8E48-8CD9-789A01D5602B}"/>
    <dgm:cxn modelId="{09F8AB89-3609-8744-A7BE-E6B139AC4A2F}" type="presOf" srcId="{D5D66A17-942F-A84F-A3E8-7A6F157E7A55}" destId="{41A0F6FD-22D6-C541-91CD-C43ED108402E}" srcOrd="0" destOrd="1" presId="urn:microsoft.com/office/officeart/2005/8/layout/chevron2"/>
    <dgm:cxn modelId="{7BB2F65F-809F-C344-A35E-ED7FB7E951D3}" srcId="{CA003F85-59EC-5A42-B3CC-58B57EDA8A33}" destId="{16D8B48A-B40A-D243-9478-7CAEB7F17672}" srcOrd="0" destOrd="0" parTransId="{1A9270B2-2906-EF4F-B62B-3E13E3789C0C}" sibTransId="{E8FC3F85-D168-AF45-8206-E2FAD335F795}"/>
    <dgm:cxn modelId="{BE251964-1B25-FE47-86AC-B19DAC5FA4CC}" type="presOf" srcId="{66FF4473-8197-DC44-A0BC-C17B7F4B6238}" destId="{41A0F6FD-22D6-C541-91CD-C43ED108402E}" srcOrd="0" destOrd="0" presId="urn:microsoft.com/office/officeart/2005/8/layout/chevron2"/>
    <dgm:cxn modelId="{E61AE576-9C29-0D45-8B92-27ADA2D41DB7}" srcId="{CA313081-DA7B-3F4C-A942-DEB10DC4A1CE}" destId="{8D5A83FE-FE5A-3745-BBC3-2793C992269E}" srcOrd="0" destOrd="0" parTransId="{556B9FC0-B4F7-CB4F-B652-3988B196D1C5}" sibTransId="{847F2AF6-C414-9047-A9A1-48E6C0890B96}"/>
    <dgm:cxn modelId="{7127E723-057B-8946-875C-6F786FC8A75F}" type="presOf" srcId="{3BE61F96-AAB3-2A48-A5BE-03F0963CF7ED}" destId="{69B5840E-9F93-AF43-AB7F-C9D563FA6DCF}" srcOrd="0" destOrd="0" presId="urn:microsoft.com/office/officeart/2005/8/layout/chevron2"/>
    <dgm:cxn modelId="{D981EA43-7DBD-DB49-9290-EF765438F733}" srcId="{FA506696-EA34-3746-B62C-553A2E5C7F53}" destId="{3B73454B-12D9-224E-8844-AB3FF1F25A9A}" srcOrd="2" destOrd="0" parTransId="{89F723D9-B08D-1643-81BB-FAFCD6C5515C}" sibTransId="{AD79A848-9D8E-EE4B-97D2-B8E47FB26479}"/>
    <dgm:cxn modelId="{53081AB3-FEEA-254A-9D59-A7DD98B7BEF3}" type="presOf" srcId="{65DAC504-1634-7D46-B678-5C2C5702676D}" destId="{91E768BC-688B-AA46-B5FB-83A9B78D6E60}" srcOrd="0" destOrd="0" presId="urn:microsoft.com/office/officeart/2005/8/layout/chevron2"/>
    <dgm:cxn modelId="{362436DA-204D-F743-97BC-B60F9A236370}" type="presOf" srcId="{B68FA05B-521A-4249-8CD5-FDAC52230916}" destId="{ED9D8334-3579-DC42-B92D-9F13BAC47168}" srcOrd="0" destOrd="1" presId="urn:microsoft.com/office/officeart/2005/8/layout/chevron2"/>
    <dgm:cxn modelId="{3E06ABD3-9E4A-CF46-A4B0-F0AB317EE965}" srcId="{FA506696-EA34-3746-B62C-553A2E5C7F53}" destId="{D6EAE9E6-1F8A-4741-89FD-B46462837616}" srcOrd="0" destOrd="0" parTransId="{A20F947F-EE02-2B44-BA03-BFDC6B3663EC}" sibTransId="{D5D690BC-D776-B34F-873D-C99CC2655C04}"/>
    <dgm:cxn modelId="{D1C9B384-18DF-BD49-B219-6FBAAE4D5E92}" type="presOf" srcId="{CA003F85-59EC-5A42-B3CC-58B57EDA8A33}" destId="{C5FEEE09-C566-0648-914A-D75115D7B7A6}" srcOrd="0" destOrd="0" presId="urn:microsoft.com/office/officeart/2005/8/layout/chevron2"/>
    <dgm:cxn modelId="{C4A527C7-806A-D847-9109-7CA1604FE848}" srcId="{65DAC504-1634-7D46-B678-5C2C5702676D}" destId="{CA003F85-59EC-5A42-B3CC-58B57EDA8A33}" srcOrd="2" destOrd="0" parTransId="{B3BE1296-9C15-6C4E-9A53-58DE491F8FCB}" sibTransId="{19294FD3-616C-7543-8AF4-D33F1F436E72}"/>
    <dgm:cxn modelId="{CCC27D90-C325-694F-A634-1B5FE1F4DC26}" type="presOf" srcId="{FA506696-EA34-3746-B62C-553A2E5C7F53}" destId="{7C09AA4B-4E34-B84D-8DB1-ECB0EE41E9D2}" srcOrd="0" destOrd="0" presId="urn:microsoft.com/office/officeart/2005/8/layout/chevron2"/>
    <dgm:cxn modelId="{107B5E1D-5867-6942-AFB5-152E9D618766}" type="presOf" srcId="{3B73454B-12D9-224E-8844-AB3FF1F25A9A}" destId="{ED9D8334-3579-DC42-B92D-9F13BAC47168}" srcOrd="0" destOrd="2" presId="urn:microsoft.com/office/officeart/2005/8/layout/chevron2"/>
    <dgm:cxn modelId="{574D6F94-6AC4-AD45-A725-865AF0AA1EF9}" srcId="{FA506696-EA34-3746-B62C-553A2E5C7F53}" destId="{B68FA05B-521A-4249-8CD5-FDAC52230916}" srcOrd="1" destOrd="0" parTransId="{B014B37D-F373-EF4F-9EDF-DD8860A58503}" sibTransId="{A99D828E-7CFB-FA44-8B5F-C0AF505A3138}"/>
    <dgm:cxn modelId="{05C6595C-A42E-5F4C-A980-9D577CD43E5A}" type="presOf" srcId="{B69391AC-8761-6D49-B303-FC2D81F4506D}" destId="{E06134C9-81F6-0A42-9A3B-3EA61CA5A740}" srcOrd="0" destOrd="0" presId="urn:microsoft.com/office/officeart/2005/8/layout/chevron2"/>
    <dgm:cxn modelId="{A5ADF9C5-2C7B-4644-BBF9-6E7FA2960F64}" type="presOf" srcId="{D6EAE9E6-1F8A-4741-89FD-B46462837616}" destId="{ED9D8334-3579-DC42-B92D-9F13BAC47168}" srcOrd="0" destOrd="0" presId="urn:microsoft.com/office/officeart/2005/8/layout/chevron2"/>
    <dgm:cxn modelId="{B756AD38-C2C7-EA43-A17C-0A1699B24B0E}" srcId="{B0CC3D6F-0565-6247-AB42-E0819C393CED}" destId="{44640D73-E4EB-1D4E-BC73-93CDB366A21F}" srcOrd="1" destOrd="0" parTransId="{D81438F0-4559-AC45-88E2-E5D99BDDEADC}" sibTransId="{0CDC39DA-1B09-D745-B2FC-C270F5C78D5D}"/>
    <dgm:cxn modelId="{89080449-397E-DA49-AA0B-5B3C258BE341}" type="presOf" srcId="{B0CC3D6F-0565-6247-AB42-E0819C393CED}" destId="{B513F53B-1167-F348-9A72-7C7ED88A3DC7}" srcOrd="0" destOrd="0" presId="urn:microsoft.com/office/officeart/2005/8/layout/chevron2"/>
    <dgm:cxn modelId="{E949DD23-AF96-F94E-9753-A093779B7DB8}" srcId="{7F6B0E4E-7EC5-1840-85F2-437B9B03F886}" destId="{D5D66A17-942F-A84F-A3E8-7A6F157E7A55}" srcOrd="1" destOrd="0" parTransId="{2B8DB1CB-7950-7341-90CC-FCBCD682FCAB}" sibTransId="{C911986E-6E5C-5240-9394-A6BAC1FB4292}"/>
    <dgm:cxn modelId="{DAD4E85A-85E5-2B45-889B-7E7B1357F2F0}" type="presOf" srcId="{CA313081-DA7B-3F4C-A942-DEB10DC4A1CE}" destId="{2E85E873-CCBC-EB45-9EBB-C084AD2257AE}" srcOrd="0" destOrd="0" presId="urn:microsoft.com/office/officeart/2005/8/layout/chevron2"/>
    <dgm:cxn modelId="{EEE50CB0-2362-AE49-9F10-E12A10FEC836}" srcId="{65DAC504-1634-7D46-B678-5C2C5702676D}" destId="{7F6B0E4E-7EC5-1840-85F2-437B9B03F886}" srcOrd="1" destOrd="0" parTransId="{4EDE669E-7498-CE43-A2B6-1A078048068E}" sibTransId="{2E72E817-DC80-9F4E-9491-457801C64F56}"/>
    <dgm:cxn modelId="{B32E4540-DDD1-FB45-B5CD-BBC0C60424AC}" srcId="{65DAC504-1634-7D46-B678-5C2C5702676D}" destId="{3BE61F96-AAB3-2A48-A5BE-03F0963CF7ED}" srcOrd="0" destOrd="0" parTransId="{FCB3026E-EEF0-014A-BAC2-2177462284D8}" sibTransId="{621411F8-3F8E-F946-98C8-4AD3CE105789}"/>
    <dgm:cxn modelId="{6D172F64-56F0-4F4F-B00D-B4363DE83CAA}" srcId="{B0CC3D6F-0565-6247-AB42-E0819C393CED}" destId="{B69391AC-8761-6D49-B303-FC2D81F4506D}" srcOrd="0" destOrd="0" parTransId="{00756967-9F5B-D544-BE01-C801591DB956}" sibTransId="{3C0A8B03-82CB-EA4A-B7C6-EE87F969C57E}"/>
    <dgm:cxn modelId="{8241447E-53EA-774C-A0C2-45387B020107}" srcId="{65DAC504-1634-7D46-B678-5C2C5702676D}" destId="{CA313081-DA7B-3F4C-A942-DEB10DC4A1CE}" srcOrd="4" destOrd="0" parTransId="{E9C41FC9-954F-1048-BE9F-DEB4E9344674}" sibTransId="{45775839-60FF-A643-B888-BD44AEA17E0C}"/>
    <dgm:cxn modelId="{95CA7BE3-0B49-794D-88C6-97EC03095EAA}" type="presOf" srcId="{8D5A83FE-FE5A-3745-BBC3-2793C992269E}" destId="{DD8384A7-F4B0-7040-8440-30CC4C391DB9}" srcOrd="0" destOrd="0" presId="urn:microsoft.com/office/officeart/2005/8/layout/chevron2"/>
    <dgm:cxn modelId="{AE72D117-C684-1E4A-83C6-80F3820B66B5}" type="presParOf" srcId="{91E768BC-688B-AA46-B5FB-83A9B78D6E60}" destId="{1B89391D-3B8F-6843-BB9A-F6F00C3A83F1}" srcOrd="0" destOrd="0" presId="urn:microsoft.com/office/officeart/2005/8/layout/chevron2"/>
    <dgm:cxn modelId="{646C3E0B-092D-5046-82A1-A92A2122FC05}" type="presParOf" srcId="{1B89391D-3B8F-6843-BB9A-F6F00C3A83F1}" destId="{69B5840E-9F93-AF43-AB7F-C9D563FA6DCF}" srcOrd="0" destOrd="0" presId="urn:microsoft.com/office/officeart/2005/8/layout/chevron2"/>
    <dgm:cxn modelId="{AF6425D7-100B-454E-A8EE-0E968912059A}" type="presParOf" srcId="{1B89391D-3B8F-6843-BB9A-F6F00C3A83F1}" destId="{BF8DF702-A8F5-954C-9365-48FA35CAA4B0}" srcOrd="1" destOrd="0" presId="urn:microsoft.com/office/officeart/2005/8/layout/chevron2"/>
    <dgm:cxn modelId="{2F133FB7-C0B8-2944-8313-E4ED56862D0C}" type="presParOf" srcId="{91E768BC-688B-AA46-B5FB-83A9B78D6E60}" destId="{0D200CA1-4FAD-B543-B9A6-60888638F8ED}" srcOrd="1" destOrd="0" presId="urn:microsoft.com/office/officeart/2005/8/layout/chevron2"/>
    <dgm:cxn modelId="{379E6449-82FD-CC4B-91AD-08E86211E042}" type="presParOf" srcId="{91E768BC-688B-AA46-B5FB-83A9B78D6E60}" destId="{054CF221-18F3-754D-894C-66729961D356}" srcOrd="2" destOrd="0" presId="urn:microsoft.com/office/officeart/2005/8/layout/chevron2"/>
    <dgm:cxn modelId="{0DDBDF05-7C9F-9C49-9C2E-CE052D47B4D1}" type="presParOf" srcId="{054CF221-18F3-754D-894C-66729961D356}" destId="{E6591854-5B6D-9348-A639-474DE0D05690}" srcOrd="0" destOrd="0" presId="urn:microsoft.com/office/officeart/2005/8/layout/chevron2"/>
    <dgm:cxn modelId="{9694F18A-A133-064E-BEC8-58051E42556D}" type="presParOf" srcId="{054CF221-18F3-754D-894C-66729961D356}" destId="{41A0F6FD-22D6-C541-91CD-C43ED108402E}" srcOrd="1" destOrd="0" presId="urn:microsoft.com/office/officeart/2005/8/layout/chevron2"/>
    <dgm:cxn modelId="{F837B595-F96D-5944-A825-C97F61A6C8F6}" type="presParOf" srcId="{91E768BC-688B-AA46-B5FB-83A9B78D6E60}" destId="{46EAECAF-1AFB-2B46-88B8-AC5C45A7161B}" srcOrd="3" destOrd="0" presId="urn:microsoft.com/office/officeart/2005/8/layout/chevron2"/>
    <dgm:cxn modelId="{56C5F187-B155-BC46-B0C3-2551D31D8562}" type="presParOf" srcId="{91E768BC-688B-AA46-B5FB-83A9B78D6E60}" destId="{56430326-4F7C-944F-BCF6-DCFB656EF723}" srcOrd="4" destOrd="0" presId="urn:microsoft.com/office/officeart/2005/8/layout/chevron2"/>
    <dgm:cxn modelId="{BAE819FA-BD1C-8341-B9DF-FBF5498AA0B6}" type="presParOf" srcId="{56430326-4F7C-944F-BCF6-DCFB656EF723}" destId="{C5FEEE09-C566-0648-914A-D75115D7B7A6}" srcOrd="0" destOrd="0" presId="urn:microsoft.com/office/officeart/2005/8/layout/chevron2"/>
    <dgm:cxn modelId="{DFD17CBD-3CAF-774E-A5B8-DBCA24AA62CF}" type="presParOf" srcId="{56430326-4F7C-944F-BCF6-DCFB656EF723}" destId="{A1AF013F-1293-EE47-A5FA-FE41225245B9}" srcOrd="1" destOrd="0" presId="urn:microsoft.com/office/officeart/2005/8/layout/chevron2"/>
    <dgm:cxn modelId="{BC8D2020-400B-2D46-B5FF-D068FD8EEB88}" type="presParOf" srcId="{91E768BC-688B-AA46-B5FB-83A9B78D6E60}" destId="{A58BB3FE-8154-224B-877B-975A03ECD485}" srcOrd="5" destOrd="0" presId="urn:microsoft.com/office/officeart/2005/8/layout/chevron2"/>
    <dgm:cxn modelId="{765A4BBF-4FB0-F746-B167-0ECE50AA4A4F}" type="presParOf" srcId="{91E768BC-688B-AA46-B5FB-83A9B78D6E60}" destId="{13BD49D7-3F56-AC4D-BA68-A84B68E9307B}" srcOrd="6" destOrd="0" presId="urn:microsoft.com/office/officeart/2005/8/layout/chevron2"/>
    <dgm:cxn modelId="{DB889AC3-9181-7547-89C7-20305FC0EF3E}" type="presParOf" srcId="{13BD49D7-3F56-AC4D-BA68-A84B68E9307B}" destId="{B513F53B-1167-F348-9A72-7C7ED88A3DC7}" srcOrd="0" destOrd="0" presId="urn:microsoft.com/office/officeart/2005/8/layout/chevron2"/>
    <dgm:cxn modelId="{0C06AC72-6A37-A243-A882-2508C249215E}" type="presParOf" srcId="{13BD49D7-3F56-AC4D-BA68-A84B68E9307B}" destId="{E06134C9-81F6-0A42-9A3B-3EA61CA5A740}" srcOrd="1" destOrd="0" presId="urn:microsoft.com/office/officeart/2005/8/layout/chevron2"/>
    <dgm:cxn modelId="{2117B135-0B72-C646-A619-33063E5CD732}" type="presParOf" srcId="{91E768BC-688B-AA46-B5FB-83A9B78D6E60}" destId="{752F9823-97EF-BF40-878E-C9FF4244AF0E}" srcOrd="7" destOrd="0" presId="urn:microsoft.com/office/officeart/2005/8/layout/chevron2"/>
    <dgm:cxn modelId="{03025FD8-08C7-0B45-8D00-5C59B48E1052}" type="presParOf" srcId="{91E768BC-688B-AA46-B5FB-83A9B78D6E60}" destId="{2528244B-09E0-DF4D-ABF1-B6F7B180A8D2}" srcOrd="8" destOrd="0" presId="urn:microsoft.com/office/officeart/2005/8/layout/chevron2"/>
    <dgm:cxn modelId="{5F3B9CAD-57BF-C44D-8BCB-A07CD7AE491F}" type="presParOf" srcId="{2528244B-09E0-DF4D-ABF1-B6F7B180A8D2}" destId="{2E85E873-CCBC-EB45-9EBB-C084AD2257AE}" srcOrd="0" destOrd="0" presId="urn:microsoft.com/office/officeart/2005/8/layout/chevron2"/>
    <dgm:cxn modelId="{D2D0239F-4995-E342-9B5A-C2BDFCE89C2E}" type="presParOf" srcId="{2528244B-09E0-DF4D-ABF1-B6F7B180A8D2}" destId="{DD8384A7-F4B0-7040-8440-30CC4C391DB9}" srcOrd="1" destOrd="0" presId="urn:microsoft.com/office/officeart/2005/8/layout/chevron2"/>
    <dgm:cxn modelId="{211131A7-C874-C746-86E2-FEE3093450FB}" type="presParOf" srcId="{91E768BC-688B-AA46-B5FB-83A9B78D6E60}" destId="{07698328-F98B-AF42-BF14-B83027086251}" srcOrd="9" destOrd="0" presId="urn:microsoft.com/office/officeart/2005/8/layout/chevron2"/>
    <dgm:cxn modelId="{EAE8CE14-AA31-C245-AA0E-03B5C9F55ECB}" type="presParOf" srcId="{91E768BC-688B-AA46-B5FB-83A9B78D6E60}" destId="{E9A66C67-8355-944E-9048-FEF75358BE1D}" srcOrd="10" destOrd="0" presId="urn:microsoft.com/office/officeart/2005/8/layout/chevron2"/>
    <dgm:cxn modelId="{5D46C853-9282-3A4F-AB69-81379B94C898}" type="presParOf" srcId="{E9A66C67-8355-944E-9048-FEF75358BE1D}" destId="{7C09AA4B-4E34-B84D-8DB1-ECB0EE41E9D2}" srcOrd="0" destOrd="0" presId="urn:microsoft.com/office/officeart/2005/8/layout/chevron2"/>
    <dgm:cxn modelId="{70559B2C-344A-9042-9D62-F50F6751746C}" type="presParOf" srcId="{E9A66C67-8355-944E-9048-FEF75358BE1D}" destId="{ED9D8334-3579-DC42-B92D-9F13BAC4716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C4D211-64C2-8049-A1AF-D00281CE957A}" type="doc">
      <dgm:prSet loTypeId="urn:microsoft.com/office/officeart/2005/8/layout/chevron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215EB52-58A7-7343-8B2A-DB9F1B2816AE}">
      <dgm:prSet phldrT="[Texto]"/>
      <dgm:spPr/>
      <dgm:t>
        <a:bodyPr/>
        <a:lstStyle/>
        <a:p>
          <a:r>
            <a:rPr lang="es-ES" dirty="0" smtClean="0"/>
            <a:t>2006</a:t>
          </a:r>
          <a:endParaRPr lang="es-ES" dirty="0"/>
        </a:p>
      </dgm:t>
    </dgm:pt>
    <dgm:pt modelId="{344627F2-D5EA-174F-AA37-5C7E28EDE29D}" type="parTrans" cxnId="{BAF60702-20C3-8245-9221-9C0E0096C79C}">
      <dgm:prSet/>
      <dgm:spPr/>
      <dgm:t>
        <a:bodyPr/>
        <a:lstStyle/>
        <a:p>
          <a:endParaRPr lang="es-ES"/>
        </a:p>
      </dgm:t>
    </dgm:pt>
    <dgm:pt modelId="{6B454906-2DBB-FC44-8A6C-979E2497ADC0}" type="sibTrans" cxnId="{BAF60702-20C3-8245-9221-9C0E0096C79C}">
      <dgm:prSet/>
      <dgm:spPr/>
      <dgm:t>
        <a:bodyPr/>
        <a:lstStyle/>
        <a:p>
          <a:endParaRPr lang="es-ES"/>
        </a:p>
      </dgm:t>
    </dgm:pt>
    <dgm:pt modelId="{83313F9B-E88F-A845-BA6E-7389D6719C10}">
      <dgm:prSet phldrT="[Texto]"/>
      <dgm:spPr/>
      <dgm:t>
        <a:bodyPr/>
        <a:lstStyle/>
        <a:p>
          <a:r>
            <a:rPr lang="es-ES" dirty="0" smtClean="0"/>
            <a:t>Resolución1448  telemedicina</a:t>
          </a:r>
          <a:endParaRPr lang="es-ES" dirty="0"/>
        </a:p>
      </dgm:t>
    </dgm:pt>
    <dgm:pt modelId="{0CD615AB-B7F4-5C4B-A856-F27D8C474CDF}" type="parTrans" cxnId="{6BE6CD7D-E8C4-6046-A1C6-BC1F51BF34E1}">
      <dgm:prSet/>
      <dgm:spPr/>
      <dgm:t>
        <a:bodyPr/>
        <a:lstStyle/>
        <a:p>
          <a:endParaRPr lang="es-ES"/>
        </a:p>
      </dgm:t>
    </dgm:pt>
    <dgm:pt modelId="{C410491F-5B06-EA4E-9FD4-19540021E83A}" type="sibTrans" cxnId="{6BE6CD7D-E8C4-6046-A1C6-BC1F51BF34E1}">
      <dgm:prSet/>
      <dgm:spPr/>
      <dgm:t>
        <a:bodyPr/>
        <a:lstStyle/>
        <a:p>
          <a:endParaRPr lang="es-ES"/>
        </a:p>
      </dgm:t>
    </dgm:pt>
    <dgm:pt modelId="{B477B72B-75D9-464E-9D05-77B092294504}">
      <dgm:prSet phldrT="[Texto]"/>
      <dgm:spPr/>
      <dgm:t>
        <a:bodyPr/>
        <a:lstStyle/>
        <a:p>
          <a:r>
            <a:rPr lang="es-ES" dirty="0" smtClean="0"/>
            <a:t>2002</a:t>
          </a:r>
          <a:endParaRPr lang="es-ES" dirty="0"/>
        </a:p>
      </dgm:t>
    </dgm:pt>
    <dgm:pt modelId="{E4E92D6A-EB23-1846-884A-6A75840C879C}" type="parTrans" cxnId="{F9849E42-287D-DA47-8E30-31F4C35F61C3}">
      <dgm:prSet/>
      <dgm:spPr/>
      <dgm:t>
        <a:bodyPr/>
        <a:lstStyle/>
        <a:p>
          <a:endParaRPr lang="es-ES"/>
        </a:p>
      </dgm:t>
    </dgm:pt>
    <dgm:pt modelId="{DE3D476B-3C3B-F445-84E8-340E1F3261D0}" type="sibTrans" cxnId="{F9849E42-287D-DA47-8E30-31F4C35F61C3}">
      <dgm:prSet/>
      <dgm:spPr/>
      <dgm:t>
        <a:bodyPr/>
        <a:lstStyle/>
        <a:p>
          <a:endParaRPr lang="es-ES"/>
        </a:p>
      </dgm:t>
    </dgm:pt>
    <dgm:pt modelId="{4A417062-05D6-2E48-9DE7-88E892F93845}">
      <dgm:prSet phldrT="[Texto]"/>
      <dgm:spPr/>
      <dgm:t>
        <a:bodyPr/>
        <a:lstStyle/>
        <a:p>
          <a:r>
            <a:rPr lang="es-ES" dirty="0" smtClean="0"/>
            <a:t>Maestría en CCBB – énfasis en Informática Médica</a:t>
          </a:r>
          <a:endParaRPr lang="es-ES" dirty="0"/>
        </a:p>
      </dgm:t>
    </dgm:pt>
    <dgm:pt modelId="{865C20EE-D7FF-8C43-BD31-4F968F74ADA7}" type="parTrans" cxnId="{4C545AA5-1BD7-C44A-889B-A019C048F22A}">
      <dgm:prSet/>
      <dgm:spPr/>
      <dgm:t>
        <a:bodyPr/>
        <a:lstStyle/>
        <a:p>
          <a:endParaRPr lang="es-ES"/>
        </a:p>
      </dgm:t>
    </dgm:pt>
    <dgm:pt modelId="{901C045E-C8F5-A347-8F79-67FD0C3482FC}" type="sibTrans" cxnId="{4C545AA5-1BD7-C44A-889B-A019C048F22A}">
      <dgm:prSet/>
      <dgm:spPr/>
      <dgm:t>
        <a:bodyPr/>
        <a:lstStyle/>
        <a:p>
          <a:endParaRPr lang="es-ES"/>
        </a:p>
      </dgm:t>
    </dgm:pt>
    <dgm:pt modelId="{BBFB78EC-CF5F-144C-B309-684A46307FAE}">
      <dgm:prSet phldrT="[Texto]"/>
      <dgm:spPr/>
      <dgm:t>
        <a:bodyPr/>
        <a:lstStyle/>
        <a:p>
          <a:r>
            <a:rPr lang="es-ES" dirty="0" smtClean="0"/>
            <a:t>2005</a:t>
          </a:r>
          <a:endParaRPr lang="es-ES" dirty="0"/>
        </a:p>
      </dgm:t>
    </dgm:pt>
    <dgm:pt modelId="{2A0B330C-E8F6-B54D-8C27-230593ED1C17}" type="parTrans" cxnId="{F32C87D4-3C28-854B-8867-A66EC8A8AFC4}">
      <dgm:prSet/>
      <dgm:spPr/>
      <dgm:t>
        <a:bodyPr/>
        <a:lstStyle/>
        <a:p>
          <a:endParaRPr lang="es-ES"/>
        </a:p>
      </dgm:t>
    </dgm:pt>
    <dgm:pt modelId="{34FFA21A-B46A-954F-B9F8-19A1EEBCEA8C}" type="sibTrans" cxnId="{F32C87D4-3C28-854B-8867-A66EC8A8AFC4}">
      <dgm:prSet/>
      <dgm:spPr/>
      <dgm:t>
        <a:bodyPr/>
        <a:lstStyle/>
        <a:p>
          <a:endParaRPr lang="es-ES"/>
        </a:p>
      </dgm:t>
    </dgm:pt>
    <dgm:pt modelId="{2726CD48-DC7D-2446-BF95-BD71160B8E10}">
      <dgm:prSet phldrT="[Texto]"/>
      <dgm:spPr/>
      <dgm:t>
        <a:bodyPr/>
        <a:lstStyle/>
        <a:p>
          <a:r>
            <a:rPr lang="es-ES" dirty="0" err="1" smtClean="0"/>
            <a:t>TeleMAP</a:t>
          </a:r>
          <a:endParaRPr lang="es-ES" dirty="0"/>
        </a:p>
      </dgm:t>
    </dgm:pt>
    <dgm:pt modelId="{3E659BD2-F3F4-3E48-BF0E-92A509D0AA05}" type="parTrans" cxnId="{8ABFF6C8-3440-0A40-957E-3E983E27E65C}">
      <dgm:prSet/>
      <dgm:spPr/>
      <dgm:t>
        <a:bodyPr/>
        <a:lstStyle/>
        <a:p>
          <a:endParaRPr lang="es-ES"/>
        </a:p>
      </dgm:t>
    </dgm:pt>
    <dgm:pt modelId="{9C9C0688-73DA-3946-A7D4-EE5096DE15AA}" type="sibTrans" cxnId="{8ABFF6C8-3440-0A40-957E-3E983E27E65C}">
      <dgm:prSet/>
      <dgm:spPr/>
      <dgm:t>
        <a:bodyPr/>
        <a:lstStyle/>
        <a:p>
          <a:endParaRPr lang="es-ES"/>
        </a:p>
      </dgm:t>
    </dgm:pt>
    <dgm:pt modelId="{D3940667-CBBC-C54E-9ABF-ABD78C1C70DC}">
      <dgm:prSet phldrT="[Texto]"/>
      <dgm:spPr/>
      <dgm:t>
        <a:bodyPr/>
        <a:lstStyle/>
        <a:p>
          <a:r>
            <a:rPr lang="es-ES" dirty="0" smtClean="0"/>
            <a:t>Formación del Centro de Telemedicina UNAL</a:t>
          </a:r>
          <a:endParaRPr lang="es-ES" dirty="0"/>
        </a:p>
      </dgm:t>
    </dgm:pt>
    <dgm:pt modelId="{5B392E31-648B-5943-A2C7-407B3F3AC61D}" type="parTrans" cxnId="{983C07F6-9A7F-564F-87FD-7BABE04157BC}">
      <dgm:prSet/>
      <dgm:spPr/>
      <dgm:t>
        <a:bodyPr/>
        <a:lstStyle/>
        <a:p>
          <a:endParaRPr lang="es-ES"/>
        </a:p>
      </dgm:t>
    </dgm:pt>
    <dgm:pt modelId="{0BBE687A-9EF1-7C4E-9232-DF3AF9D5404B}" type="sibTrans" cxnId="{983C07F6-9A7F-564F-87FD-7BABE04157BC}">
      <dgm:prSet/>
      <dgm:spPr/>
      <dgm:t>
        <a:bodyPr/>
        <a:lstStyle/>
        <a:p>
          <a:endParaRPr lang="es-ES"/>
        </a:p>
      </dgm:t>
    </dgm:pt>
    <dgm:pt modelId="{61FC8287-CDA0-EC42-A037-067E0AFF943F}">
      <dgm:prSet phldrT="[Texto]"/>
      <dgm:spPr/>
      <dgm:t>
        <a:bodyPr/>
        <a:lstStyle/>
        <a:p>
          <a:r>
            <a:rPr lang="es-ES" dirty="0" smtClean="0"/>
            <a:t>2007</a:t>
          </a:r>
          <a:endParaRPr lang="es-ES" dirty="0"/>
        </a:p>
      </dgm:t>
    </dgm:pt>
    <dgm:pt modelId="{DFE704B1-6833-3447-B78C-CB1542283235}" type="parTrans" cxnId="{A8850B72-44E2-BF43-91C6-F632716EF16B}">
      <dgm:prSet/>
      <dgm:spPr/>
      <dgm:t>
        <a:bodyPr/>
        <a:lstStyle/>
        <a:p>
          <a:endParaRPr lang="es-ES"/>
        </a:p>
      </dgm:t>
    </dgm:pt>
    <dgm:pt modelId="{A5D8A330-F008-AA4E-9F7D-446EC0108AE6}" type="sibTrans" cxnId="{A8850B72-44E2-BF43-91C6-F632716EF16B}">
      <dgm:prSet/>
      <dgm:spPr/>
      <dgm:t>
        <a:bodyPr/>
        <a:lstStyle/>
        <a:p>
          <a:endParaRPr lang="es-ES"/>
        </a:p>
      </dgm:t>
    </dgm:pt>
    <dgm:pt modelId="{1C82760E-C912-CD4F-BE4C-369AAB57A93F}">
      <dgm:prSet phldrT="[Texto]"/>
      <dgm:spPr/>
      <dgm:t>
        <a:bodyPr/>
        <a:lstStyle/>
        <a:p>
          <a:r>
            <a:rPr lang="es-ES" dirty="0" err="1" smtClean="0"/>
            <a:t>Iphone</a:t>
          </a:r>
          <a:endParaRPr lang="es-ES" dirty="0"/>
        </a:p>
      </dgm:t>
    </dgm:pt>
    <dgm:pt modelId="{E859C602-5B59-4B44-8F87-2BA4053893C8}" type="parTrans" cxnId="{560F6999-A461-B245-B46C-15C987B4E4ED}">
      <dgm:prSet/>
      <dgm:spPr/>
      <dgm:t>
        <a:bodyPr/>
        <a:lstStyle/>
        <a:p>
          <a:endParaRPr lang="es-ES"/>
        </a:p>
      </dgm:t>
    </dgm:pt>
    <dgm:pt modelId="{48699547-BD60-5D47-8019-88C22A172D46}" type="sibTrans" cxnId="{560F6999-A461-B245-B46C-15C987B4E4ED}">
      <dgm:prSet/>
      <dgm:spPr/>
      <dgm:t>
        <a:bodyPr/>
        <a:lstStyle/>
        <a:p>
          <a:endParaRPr lang="es-ES"/>
        </a:p>
      </dgm:t>
    </dgm:pt>
    <dgm:pt modelId="{41B22C34-C4B4-3F42-920B-74AF2599C1B2}" type="pres">
      <dgm:prSet presAssocID="{8EC4D211-64C2-8049-A1AF-D00281CE957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0D34D43-2509-024E-9183-9B2529220E75}" type="pres">
      <dgm:prSet presAssocID="{B477B72B-75D9-464E-9D05-77B092294504}" presName="composite" presStyleCnt="0"/>
      <dgm:spPr/>
    </dgm:pt>
    <dgm:pt modelId="{87C0D23F-7611-9646-8E90-290B95B2A256}" type="pres">
      <dgm:prSet presAssocID="{B477B72B-75D9-464E-9D05-77B092294504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405D0B3-979F-3342-BF66-C8FF28AD4CF1}" type="pres">
      <dgm:prSet presAssocID="{B477B72B-75D9-464E-9D05-77B092294504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1F3B966-86F3-8C44-82F2-3DB1ACABEDE5}" type="pres">
      <dgm:prSet presAssocID="{DE3D476B-3C3B-F445-84E8-340E1F3261D0}" presName="sp" presStyleCnt="0"/>
      <dgm:spPr/>
    </dgm:pt>
    <dgm:pt modelId="{3039BA22-74FB-7C47-BE30-E549F695CA5E}" type="pres">
      <dgm:prSet presAssocID="{BBFB78EC-CF5F-144C-B309-684A46307FAE}" presName="composite" presStyleCnt="0"/>
      <dgm:spPr/>
    </dgm:pt>
    <dgm:pt modelId="{6A6D89F6-59B6-ED47-A619-DA1FACC81415}" type="pres">
      <dgm:prSet presAssocID="{BBFB78EC-CF5F-144C-B309-684A46307FAE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E07D633-4AD1-634C-93B2-92D12AFB67FE}" type="pres">
      <dgm:prSet presAssocID="{BBFB78EC-CF5F-144C-B309-684A46307FAE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1D6E111-9408-524B-8FE1-FB4CF6DBEC83}" type="pres">
      <dgm:prSet presAssocID="{34FFA21A-B46A-954F-B9F8-19A1EEBCEA8C}" presName="sp" presStyleCnt="0"/>
      <dgm:spPr/>
    </dgm:pt>
    <dgm:pt modelId="{D73E997F-5414-9C4B-8F52-123DEAF05296}" type="pres">
      <dgm:prSet presAssocID="{F215EB52-58A7-7343-8B2A-DB9F1B2816AE}" presName="composite" presStyleCnt="0"/>
      <dgm:spPr/>
    </dgm:pt>
    <dgm:pt modelId="{4DB2367C-A4EF-3245-9086-20DB4BDE4C26}" type="pres">
      <dgm:prSet presAssocID="{F215EB52-58A7-7343-8B2A-DB9F1B2816AE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364C59D-B09B-3744-9212-C178D638993C}" type="pres">
      <dgm:prSet presAssocID="{F215EB52-58A7-7343-8B2A-DB9F1B2816AE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4B9907B-4081-134F-BDB7-DE23ED91E452}" type="pres">
      <dgm:prSet presAssocID="{6B454906-2DBB-FC44-8A6C-979E2497ADC0}" presName="sp" presStyleCnt="0"/>
      <dgm:spPr/>
    </dgm:pt>
    <dgm:pt modelId="{A09AF5F2-0121-3A4F-A296-551EDA1B47BA}" type="pres">
      <dgm:prSet presAssocID="{61FC8287-CDA0-EC42-A037-067E0AFF943F}" presName="composite" presStyleCnt="0"/>
      <dgm:spPr/>
    </dgm:pt>
    <dgm:pt modelId="{29D2D40E-03A9-344D-B871-8BC17C2A04B4}" type="pres">
      <dgm:prSet presAssocID="{61FC8287-CDA0-EC42-A037-067E0AFF943F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458E4CF-824D-2E4C-9DB3-7F026392851A}" type="pres">
      <dgm:prSet presAssocID="{61FC8287-CDA0-EC42-A037-067E0AFF943F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AF60702-20C3-8245-9221-9C0E0096C79C}" srcId="{8EC4D211-64C2-8049-A1AF-D00281CE957A}" destId="{F215EB52-58A7-7343-8B2A-DB9F1B2816AE}" srcOrd="2" destOrd="0" parTransId="{344627F2-D5EA-174F-AA37-5C7E28EDE29D}" sibTransId="{6B454906-2DBB-FC44-8A6C-979E2497ADC0}"/>
    <dgm:cxn modelId="{560F6999-A461-B245-B46C-15C987B4E4ED}" srcId="{61FC8287-CDA0-EC42-A037-067E0AFF943F}" destId="{1C82760E-C912-CD4F-BE4C-369AAB57A93F}" srcOrd="0" destOrd="0" parTransId="{E859C602-5B59-4B44-8F87-2BA4053893C8}" sibTransId="{48699547-BD60-5D47-8019-88C22A172D46}"/>
    <dgm:cxn modelId="{658AD0CC-6E41-2F4B-A9A4-08BEBA07ADEF}" type="presOf" srcId="{4A417062-05D6-2E48-9DE7-88E892F93845}" destId="{3405D0B3-979F-3342-BF66-C8FF28AD4CF1}" srcOrd="0" destOrd="0" presId="urn:microsoft.com/office/officeart/2005/8/layout/chevron2"/>
    <dgm:cxn modelId="{F9849E42-287D-DA47-8E30-31F4C35F61C3}" srcId="{8EC4D211-64C2-8049-A1AF-D00281CE957A}" destId="{B477B72B-75D9-464E-9D05-77B092294504}" srcOrd="0" destOrd="0" parTransId="{E4E92D6A-EB23-1846-884A-6A75840C879C}" sibTransId="{DE3D476B-3C3B-F445-84E8-340E1F3261D0}"/>
    <dgm:cxn modelId="{A8850B72-44E2-BF43-91C6-F632716EF16B}" srcId="{8EC4D211-64C2-8049-A1AF-D00281CE957A}" destId="{61FC8287-CDA0-EC42-A037-067E0AFF943F}" srcOrd="3" destOrd="0" parTransId="{DFE704B1-6833-3447-B78C-CB1542283235}" sibTransId="{A5D8A330-F008-AA4E-9F7D-446EC0108AE6}"/>
    <dgm:cxn modelId="{8ABFF6C8-3440-0A40-957E-3E983E27E65C}" srcId="{BBFB78EC-CF5F-144C-B309-684A46307FAE}" destId="{2726CD48-DC7D-2446-BF95-BD71160B8E10}" srcOrd="0" destOrd="0" parTransId="{3E659BD2-F3F4-3E48-BF0E-92A509D0AA05}" sibTransId="{9C9C0688-73DA-3946-A7D4-EE5096DE15AA}"/>
    <dgm:cxn modelId="{4C545AA5-1BD7-C44A-889B-A019C048F22A}" srcId="{B477B72B-75D9-464E-9D05-77B092294504}" destId="{4A417062-05D6-2E48-9DE7-88E892F93845}" srcOrd="0" destOrd="0" parTransId="{865C20EE-D7FF-8C43-BD31-4F968F74ADA7}" sibTransId="{901C045E-C8F5-A347-8F79-67FD0C3482FC}"/>
    <dgm:cxn modelId="{FA2D5169-F814-9D4E-9502-134155DC7D99}" type="presOf" srcId="{61FC8287-CDA0-EC42-A037-067E0AFF943F}" destId="{29D2D40E-03A9-344D-B871-8BC17C2A04B4}" srcOrd="0" destOrd="0" presId="urn:microsoft.com/office/officeart/2005/8/layout/chevron2"/>
    <dgm:cxn modelId="{410A8DDB-F232-834A-9C1B-A2E46CE14931}" type="presOf" srcId="{8EC4D211-64C2-8049-A1AF-D00281CE957A}" destId="{41B22C34-C4B4-3F42-920B-74AF2599C1B2}" srcOrd="0" destOrd="0" presId="urn:microsoft.com/office/officeart/2005/8/layout/chevron2"/>
    <dgm:cxn modelId="{A96B2316-8DB7-C34A-B71C-6193E75457B9}" type="presOf" srcId="{D3940667-CBBC-C54E-9ABF-ABD78C1C70DC}" destId="{3405D0B3-979F-3342-BF66-C8FF28AD4CF1}" srcOrd="0" destOrd="1" presId="urn:microsoft.com/office/officeart/2005/8/layout/chevron2"/>
    <dgm:cxn modelId="{69E29959-6753-274D-9E05-A0B78CC51DA3}" type="presOf" srcId="{F215EB52-58A7-7343-8B2A-DB9F1B2816AE}" destId="{4DB2367C-A4EF-3245-9086-20DB4BDE4C26}" srcOrd="0" destOrd="0" presId="urn:microsoft.com/office/officeart/2005/8/layout/chevron2"/>
    <dgm:cxn modelId="{7344317B-3527-5B4B-8E01-46A14EA71358}" type="presOf" srcId="{BBFB78EC-CF5F-144C-B309-684A46307FAE}" destId="{6A6D89F6-59B6-ED47-A619-DA1FACC81415}" srcOrd="0" destOrd="0" presId="urn:microsoft.com/office/officeart/2005/8/layout/chevron2"/>
    <dgm:cxn modelId="{1C3E995A-B19F-C74F-BB6D-AE4BCDC9C441}" type="presOf" srcId="{83313F9B-E88F-A845-BA6E-7389D6719C10}" destId="{6364C59D-B09B-3744-9212-C178D638993C}" srcOrd="0" destOrd="0" presId="urn:microsoft.com/office/officeart/2005/8/layout/chevron2"/>
    <dgm:cxn modelId="{C059557E-3786-824F-B388-781352145DD3}" type="presOf" srcId="{2726CD48-DC7D-2446-BF95-BD71160B8E10}" destId="{1E07D633-4AD1-634C-93B2-92D12AFB67FE}" srcOrd="0" destOrd="0" presId="urn:microsoft.com/office/officeart/2005/8/layout/chevron2"/>
    <dgm:cxn modelId="{F32C87D4-3C28-854B-8867-A66EC8A8AFC4}" srcId="{8EC4D211-64C2-8049-A1AF-D00281CE957A}" destId="{BBFB78EC-CF5F-144C-B309-684A46307FAE}" srcOrd="1" destOrd="0" parTransId="{2A0B330C-E8F6-B54D-8C27-230593ED1C17}" sibTransId="{34FFA21A-B46A-954F-B9F8-19A1EEBCEA8C}"/>
    <dgm:cxn modelId="{FDFCEAB5-703E-E847-AA97-6AF99B1D1A64}" type="presOf" srcId="{B477B72B-75D9-464E-9D05-77B092294504}" destId="{87C0D23F-7611-9646-8E90-290B95B2A256}" srcOrd="0" destOrd="0" presId="urn:microsoft.com/office/officeart/2005/8/layout/chevron2"/>
    <dgm:cxn modelId="{983C07F6-9A7F-564F-87FD-7BABE04157BC}" srcId="{B477B72B-75D9-464E-9D05-77B092294504}" destId="{D3940667-CBBC-C54E-9ABF-ABD78C1C70DC}" srcOrd="1" destOrd="0" parTransId="{5B392E31-648B-5943-A2C7-407B3F3AC61D}" sibTransId="{0BBE687A-9EF1-7C4E-9232-DF3AF9D5404B}"/>
    <dgm:cxn modelId="{739E9FA3-21C5-E84F-9B44-5A2A8FF2A1EA}" type="presOf" srcId="{1C82760E-C912-CD4F-BE4C-369AAB57A93F}" destId="{F458E4CF-824D-2E4C-9DB3-7F026392851A}" srcOrd="0" destOrd="0" presId="urn:microsoft.com/office/officeart/2005/8/layout/chevron2"/>
    <dgm:cxn modelId="{6BE6CD7D-E8C4-6046-A1C6-BC1F51BF34E1}" srcId="{F215EB52-58A7-7343-8B2A-DB9F1B2816AE}" destId="{83313F9B-E88F-A845-BA6E-7389D6719C10}" srcOrd="0" destOrd="0" parTransId="{0CD615AB-B7F4-5C4B-A856-F27D8C474CDF}" sibTransId="{C410491F-5B06-EA4E-9FD4-19540021E83A}"/>
    <dgm:cxn modelId="{7262232A-3361-2445-AA22-B710481ACD5B}" type="presParOf" srcId="{41B22C34-C4B4-3F42-920B-74AF2599C1B2}" destId="{B0D34D43-2509-024E-9183-9B2529220E75}" srcOrd="0" destOrd="0" presId="urn:microsoft.com/office/officeart/2005/8/layout/chevron2"/>
    <dgm:cxn modelId="{A0AF3A01-1960-8740-A2DC-F017509CCAA2}" type="presParOf" srcId="{B0D34D43-2509-024E-9183-9B2529220E75}" destId="{87C0D23F-7611-9646-8E90-290B95B2A256}" srcOrd="0" destOrd="0" presId="urn:microsoft.com/office/officeart/2005/8/layout/chevron2"/>
    <dgm:cxn modelId="{55B599EA-2A58-AF4D-9967-2A864D855086}" type="presParOf" srcId="{B0D34D43-2509-024E-9183-9B2529220E75}" destId="{3405D0B3-979F-3342-BF66-C8FF28AD4CF1}" srcOrd="1" destOrd="0" presId="urn:microsoft.com/office/officeart/2005/8/layout/chevron2"/>
    <dgm:cxn modelId="{743A8031-16BD-2442-A028-678B594B39CA}" type="presParOf" srcId="{41B22C34-C4B4-3F42-920B-74AF2599C1B2}" destId="{81F3B966-86F3-8C44-82F2-3DB1ACABEDE5}" srcOrd="1" destOrd="0" presId="urn:microsoft.com/office/officeart/2005/8/layout/chevron2"/>
    <dgm:cxn modelId="{D676B741-3388-DB4F-96D8-1803FA6D98EB}" type="presParOf" srcId="{41B22C34-C4B4-3F42-920B-74AF2599C1B2}" destId="{3039BA22-74FB-7C47-BE30-E549F695CA5E}" srcOrd="2" destOrd="0" presId="urn:microsoft.com/office/officeart/2005/8/layout/chevron2"/>
    <dgm:cxn modelId="{C6A9626C-72BD-AF46-A8BC-3AE4036C51A0}" type="presParOf" srcId="{3039BA22-74FB-7C47-BE30-E549F695CA5E}" destId="{6A6D89F6-59B6-ED47-A619-DA1FACC81415}" srcOrd="0" destOrd="0" presId="urn:microsoft.com/office/officeart/2005/8/layout/chevron2"/>
    <dgm:cxn modelId="{A347BA44-E01E-0C43-AC97-5DFE4BBEEDA0}" type="presParOf" srcId="{3039BA22-74FB-7C47-BE30-E549F695CA5E}" destId="{1E07D633-4AD1-634C-93B2-92D12AFB67FE}" srcOrd="1" destOrd="0" presId="urn:microsoft.com/office/officeart/2005/8/layout/chevron2"/>
    <dgm:cxn modelId="{2DDEA55E-1B83-6241-A406-FEB00AFFA44C}" type="presParOf" srcId="{41B22C34-C4B4-3F42-920B-74AF2599C1B2}" destId="{11D6E111-9408-524B-8FE1-FB4CF6DBEC83}" srcOrd="3" destOrd="0" presId="urn:microsoft.com/office/officeart/2005/8/layout/chevron2"/>
    <dgm:cxn modelId="{2BAA1F17-7560-D248-8564-86DC765C7899}" type="presParOf" srcId="{41B22C34-C4B4-3F42-920B-74AF2599C1B2}" destId="{D73E997F-5414-9C4B-8F52-123DEAF05296}" srcOrd="4" destOrd="0" presId="urn:microsoft.com/office/officeart/2005/8/layout/chevron2"/>
    <dgm:cxn modelId="{0CCAE393-A793-5E46-B35D-EC58FBD0AD73}" type="presParOf" srcId="{D73E997F-5414-9C4B-8F52-123DEAF05296}" destId="{4DB2367C-A4EF-3245-9086-20DB4BDE4C26}" srcOrd="0" destOrd="0" presId="urn:microsoft.com/office/officeart/2005/8/layout/chevron2"/>
    <dgm:cxn modelId="{5BB70608-1160-2448-A022-C46CE61DE7C8}" type="presParOf" srcId="{D73E997F-5414-9C4B-8F52-123DEAF05296}" destId="{6364C59D-B09B-3744-9212-C178D638993C}" srcOrd="1" destOrd="0" presId="urn:microsoft.com/office/officeart/2005/8/layout/chevron2"/>
    <dgm:cxn modelId="{9EBF8E72-1E76-EC4A-9772-0B373C0355ED}" type="presParOf" srcId="{41B22C34-C4B4-3F42-920B-74AF2599C1B2}" destId="{84B9907B-4081-134F-BDB7-DE23ED91E452}" srcOrd="5" destOrd="0" presId="urn:microsoft.com/office/officeart/2005/8/layout/chevron2"/>
    <dgm:cxn modelId="{BB83C353-6317-6149-975E-2244FB266AF9}" type="presParOf" srcId="{41B22C34-C4B4-3F42-920B-74AF2599C1B2}" destId="{A09AF5F2-0121-3A4F-A296-551EDA1B47BA}" srcOrd="6" destOrd="0" presId="urn:microsoft.com/office/officeart/2005/8/layout/chevron2"/>
    <dgm:cxn modelId="{A0830D43-E962-DF43-BE35-4C49B0B0810B}" type="presParOf" srcId="{A09AF5F2-0121-3A4F-A296-551EDA1B47BA}" destId="{29D2D40E-03A9-344D-B871-8BC17C2A04B4}" srcOrd="0" destOrd="0" presId="urn:microsoft.com/office/officeart/2005/8/layout/chevron2"/>
    <dgm:cxn modelId="{E47F2A57-A7CF-8F42-A4A6-A2ECD7690BBF}" type="presParOf" srcId="{A09AF5F2-0121-3A4F-A296-551EDA1B47BA}" destId="{F458E4CF-824D-2E4C-9DB3-7F026392851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C4D211-64C2-8049-A1AF-D00281CE957A}" type="doc">
      <dgm:prSet loTypeId="urn:microsoft.com/office/officeart/2005/8/layout/chevron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215EB52-58A7-7343-8B2A-DB9F1B2816AE}">
      <dgm:prSet phldrT="[Texto]"/>
      <dgm:spPr/>
      <dgm:t>
        <a:bodyPr/>
        <a:lstStyle/>
        <a:p>
          <a:r>
            <a:rPr lang="es-ES" dirty="0" smtClean="0"/>
            <a:t>2008</a:t>
          </a:r>
          <a:endParaRPr lang="es-ES" dirty="0"/>
        </a:p>
      </dgm:t>
    </dgm:pt>
    <dgm:pt modelId="{344627F2-D5EA-174F-AA37-5C7E28EDE29D}" type="parTrans" cxnId="{BAF60702-20C3-8245-9221-9C0E0096C79C}">
      <dgm:prSet/>
      <dgm:spPr/>
      <dgm:t>
        <a:bodyPr/>
        <a:lstStyle/>
        <a:p>
          <a:endParaRPr lang="es-ES"/>
        </a:p>
      </dgm:t>
    </dgm:pt>
    <dgm:pt modelId="{6B454906-2DBB-FC44-8A6C-979E2497ADC0}" type="sibTrans" cxnId="{BAF60702-20C3-8245-9221-9C0E0096C79C}">
      <dgm:prSet/>
      <dgm:spPr/>
      <dgm:t>
        <a:bodyPr/>
        <a:lstStyle/>
        <a:p>
          <a:endParaRPr lang="es-ES"/>
        </a:p>
      </dgm:t>
    </dgm:pt>
    <dgm:pt modelId="{07C5DF2C-90DA-2F40-80D6-9669D492C7F9}">
      <dgm:prSet phldrT="[Texto]"/>
      <dgm:spPr/>
      <dgm:t>
        <a:bodyPr/>
        <a:lstStyle/>
        <a:p>
          <a:r>
            <a:rPr lang="es-ES" dirty="0" smtClean="0"/>
            <a:t>Ley 1419 </a:t>
          </a:r>
          <a:r>
            <a:rPr lang="es-ES" dirty="0" err="1" smtClean="0"/>
            <a:t>Telesalud</a:t>
          </a:r>
          <a:endParaRPr lang="es-ES" dirty="0"/>
        </a:p>
      </dgm:t>
    </dgm:pt>
    <dgm:pt modelId="{A95D9DFA-7CE9-4844-85EF-CF8714576B88}" type="parTrans" cxnId="{C42125A3-8861-1942-97F2-BE22D15A8938}">
      <dgm:prSet/>
      <dgm:spPr/>
      <dgm:t>
        <a:bodyPr/>
        <a:lstStyle/>
        <a:p>
          <a:endParaRPr lang="es-ES"/>
        </a:p>
      </dgm:t>
    </dgm:pt>
    <dgm:pt modelId="{A2F4D5E5-B444-974F-B9AB-D5903DBC823C}" type="sibTrans" cxnId="{C42125A3-8861-1942-97F2-BE22D15A8938}">
      <dgm:prSet/>
      <dgm:spPr/>
      <dgm:t>
        <a:bodyPr/>
        <a:lstStyle/>
        <a:p>
          <a:endParaRPr lang="es-ES"/>
        </a:p>
      </dgm:t>
    </dgm:pt>
    <dgm:pt modelId="{2C19297B-B8E6-7242-8227-026474C89D02}">
      <dgm:prSet phldrT="[Texto]"/>
      <dgm:spPr/>
      <dgm:t>
        <a:bodyPr/>
        <a:lstStyle/>
        <a:p>
          <a:r>
            <a:rPr lang="es-ES" dirty="0" smtClean="0"/>
            <a:t>2011</a:t>
          </a:r>
          <a:endParaRPr lang="es-ES" dirty="0"/>
        </a:p>
      </dgm:t>
    </dgm:pt>
    <dgm:pt modelId="{CD8043BB-90C8-984D-95CB-D8D05788ACC1}" type="parTrans" cxnId="{90539ABE-2E3D-FF41-ADB2-FEE0FBC176AB}">
      <dgm:prSet/>
      <dgm:spPr/>
      <dgm:t>
        <a:bodyPr/>
        <a:lstStyle/>
        <a:p>
          <a:endParaRPr lang="es-ES"/>
        </a:p>
      </dgm:t>
    </dgm:pt>
    <dgm:pt modelId="{DB460EC1-0E38-3F48-B38C-13D177AB557E}" type="sibTrans" cxnId="{90539ABE-2E3D-FF41-ADB2-FEE0FBC176AB}">
      <dgm:prSet/>
      <dgm:spPr/>
      <dgm:t>
        <a:bodyPr/>
        <a:lstStyle/>
        <a:p>
          <a:endParaRPr lang="es-ES"/>
        </a:p>
      </dgm:t>
    </dgm:pt>
    <dgm:pt modelId="{62B274EF-6EFD-E647-B0A5-07EF2D88BD56}">
      <dgm:prSet phldrT="[Texto]"/>
      <dgm:spPr/>
      <dgm:t>
        <a:bodyPr/>
        <a:lstStyle/>
        <a:p>
          <a:r>
            <a:rPr lang="es-ES" dirty="0" smtClean="0"/>
            <a:t>Reforma de la Seguridad Social – HCE-u</a:t>
          </a:r>
          <a:endParaRPr lang="es-ES" dirty="0"/>
        </a:p>
      </dgm:t>
    </dgm:pt>
    <dgm:pt modelId="{806901EF-7865-1E47-94BC-C75CECB8974B}" type="parTrans" cxnId="{7175BE0E-AC46-5B40-B909-5BBA8C36E182}">
      <dgm:prSet/>
      <dgm:spPr/>
      <dgm:t>
        <a:bodyPr/>
        <a:lstStyle/>
        <a:p>
          <a:endParaRPr lang="es-ES"/>
        </a:p>
      </dgm:t>
    </dgm:pt>
    <dgm:pt modelId="{B256B2FA-FE02-F04A-A8DE-B3AB78D18787}" type="sibTrans" cxnId="{7175BE0E-AC46-5B40-B909-5BBA8C36E182}">
      <dgm:prSet/>
      <dgm:spPr/>
      <dgm:t>
        <a:bodyPr/>
        <a:lstStyle/>
        <a:p>
          <a:endParaRPr lang="es-ES"/>
        </a:p>
      </dgm:t>
    </dgm:pt>
    <dgm:pt modelId="{49D44492-DBD2-4E41-BA46-8FAB0865C94B}">
      <dgm:prSet phldrT="[Texto]"/>
      <dgm:spPr/>
      <dgm:t>
        <a:bodyPr/>
        <a:lstStyle/>
        <a:p>
          <a:r>
            <a:rPr lang="es-ES" dirty="0" smtClean="0"/>
            <a:t>ARTICA</a:t>
          </a:r>
          <a:endParaRPr lang="es-ES" dirty="0"/>
        </a:p>
      </dgm:t>
    </dgm:pt>
    <dgm:pt modelId="{0D9A2C34-91C7-7D48-90A6-91DBECF83A48}" type="parTrans" cxnId="{60017672-2059-A34A-9A11-08FCD6800E55}">
      <dgm:prSet/>
      <dgm:spPr/>
      <dgm:t>
        <a:bodyPr/>
        <a:lstStyle/>
        <a:p>
          <a:endParaRPr lang="es-ES"/>
        </a:p>
      </dgm:t>
    </dgm:pt>
    <dgm:pt modelId="{C308C64A-9D7D-8F45-AD4D-E7C2E46FFEA0}" type="sibTrans" cxnId="{60017672-2059-A34A-9A11-08FCD6800E55}">
      <dgm:prSet/>
      <dgm:spPr/>
      <dgm:t>
        <a:bodyPr/>
        <a:lstStyle/>
        <a:p>
          <a:endParaRPr lang="es-ES"/>
        </a:p>
      </dgm:t>
    </dgm:pt>
    <dgm:pt modelId="{2A91BC0C-371B-1D48-8EA0-3140E85DF19A}">
      <dgm:prSet phldrT="[Texto]"/>
      <dgm:spPr/>
      <dgm:t>
        <a:bodyPr/>
        <a:lstStyle/>
        <a:p>
          <a:r>
            <a:rPr lang="es-ES" dirty="0" smtClean="0"/>
            <a:t>2009</a:t>
          </a:r>
          <a:endParaRPr lang="es-ES" dirty="0"/>
        </a:p>
      </dgm:t>
    </dgm:pt>
    <dgm:pt modelId="{7B7B8857-CB79-5A46-BE8C-7A221C240FF4}" type="parTrans" cxnId="{4F78A7AC-B232-9C47-8A20-115FF609CED7}">
      <dgm:prSet/>
      <dgm:spPr/>
      <dgm:t>
        <a:bodyPr/>
        <a:lstStyle/>
        <a:p>
          <a:endParaRPr lang="es-ES"/>
        </a:p>
      </dgm:t>
    </dgm:pt>
    <dgm:pt modelId="{5BBE027E-56FB-B14E-8482-02D8E51FBB95}" type="sibTrans" cxnId="{4F78A7AC-B232-9C47-8A20-115FF609CED7}">
      <dgm:prSet/>
      <dgm:spPr/>
      <dgm:t>
        <a:bodyPr/>
        <a:lstStyle/>
        <a:p>
          <a:endParaRPr lang="es-ES"/>
        </a:p>
      </dgm:t>
    </dgm:pt>
    <dgm:pt modelId="{AE2EA449-A5D0-2D41-8FAF-9DBEAE7D4DD3}">
      <dgm:prSet phldrT="[Texto]"/>
      <dgm:spPr/>
      <dgm:t>
        <a:bodyPr/>
        <a:lstStyle/>
        <a:p>
          <a:r>
            <a:rPr lang="es-ES" dirty="0" smtClean="0"/>
            <a:t>CTMC</a:t>
          </a:r>
          <a:endParaRPr lang="es-ES" dirty="0"/>
        </a:p>
      </dgm:t>
    </dgm:pt>
    <dgm:pt modelId="{79574C95-B994-C34E-9DC9-51717757E665}" type="parTrans" cxnId="{30974031-E594-DA47-BF4F-67FCC31BCFED}">
      <dgm:prSet/>
      <dgm:spPr/>
      <dgm:t>
        <a:bodyPr/>
        <a:lstStyle/>
        <a:p>
          <a:endParaRPr lang="es-ES"/>
        </a:p>
      </dgm:t>
    </dgm:pt>
    <dgm:pt modelId="{32C5B8B8-F6C1-1D47-8A3A-9C3284CF3A21}" type="sibTrans" cxnId="{30974031-E594-DA47-BF4F-67FCC31BCFED}">
      <dgm:prSet/>
      <dgm:spPr/>
      <dgm:t>
        <a:bodyPr/>
        <a:lstStyle/>
        <a:p>
          <a:endParaRPr lang="es-ES"/>
        </a:p>
      </dgm:t>
    </dgm:pt>
    <dgm:pt modelId="{50899811-AC31-6A40-BB53-A8B7A71D8095}">
      <dgm:prSet phldrT="[Texto]"/>
      <dgm:spPr/>
      <dgm:t>
        <a:bodyPr/>
        <a:lstStyle/>
        <a:p>
          <a:r>
            <a:rPr lang="es-ES" smtClean="0"/>
            <a:t>2010</a:t>
          </a:r>
          <a:endParaRPr lang="es-ES"/>
        </a:p>
      </dgm:t>
    </dgm:pt>
    <dgm:pt modelId="{8C6FC3FD-F3B9-984A-A318-B14AA2E62795}" type="parTrans" cxnId="{E337B835-1533-9D46-92CD-4AF90C6F916B}">
      <dgm:prSet/>
      <dgm:spPr/>
      <dgm:t>
        <a:bodyPr/>
        <a:lstStyle/>
        <a:p>
          <a:endParaRPr lang="es-ES"/>
        </a:p>
      </dgm:t>
    </dgm:pt>
    <dgm:pt modelId="{90FAB954-EA44-0A45-BF09-3146F101BDCD}" type="sibTrans" cxnId="{E337B835-1533-9D46-92CD-4AF90C6F916B}">
      <dgm:prSet/>
      <dgm:spPr/>
      <dgm:t>
        <a:bodyPr/>
        <a:lstStyle/>
        <a:p>
          <a:endParaRPr lang="es-ES"/>
        </a:p>
      </dgm:t>
    </dgm:pt>
    <dgm:pt modelId="{6D8FB966-6F13-0548-9A74-812165B996E8}">
      <dgm:prSet phldrT="[Texto]"/>
      <dgm:spPr/>
      <dgm:t>
        <a:bodyPr/>
        <a:lstStyle/>
        <a:p>
          <a:r>
            <a:rPr lang="es-ES" dirty="0" smtClean="0"/>
            <a:t>2013</a:t>
          </a:r>
          <a:endParaRPr lang="es-ES" dirty="0"/>
        </a:p>
      </dgm:t>
    </dgm:pt>
    <dgm:pt modelId="{EBAF9529-332A-2646-BD37-4ED518E6061A}" type="parTrans" cxnId="{6AA32969-A33A-0840-9679-EFE684996998}">
      <dgm:prSet/>
      <dgm:spPr/>
      <dgm:t>
        <a:bodyPr/>
        <a:lstStyle/>
        <a:p>
          <a:endParaRPr lang="es-ES"/>
        </a:p>
      </dgm:t>
    </dgm:pt>
    <dgm:pt modelId="{28F19BE6-FEF2-DD4F-B5F8-571EFA2AA458}" type="sibTrans" cxnId="{6AA32969-A33A-0840-9679-EFE684996998}">
      <dgm:prSet/>
      <dgm:spPr/>
      <dgm:t>
        <a:bodyPr/>
        <a:lstStyle/>
        <a:p>
          <a:endParaRPr lang="es-ES"/>
        </a:p>
      </dgm:t>
    </dgm:pt>
    <dgm:pt modelId="{054A6548-48B6-A844-AE02-FCAFB26C4E1D}">
      <dgm:prSet phldrT="[Texto]"/>
      <dgm:spPr/>
      <dgm:t>
        <a:bodyPr/>
        <a:lstStyle/>
        <a:p>
          <a:r>
            <a:rPr lang="es-ES" dirty="0" smtClean="0"/>
            <a:t>3er Simposio Telemedicina CICUT</a:t>
          </a:r>
          <a:endParaRPr lang="es-ES" dirty="0"/>
        </a:p>
      </dgm:t>
    </dgm:pt>
    <dgm:pt modelId="{BC9B0B7F-3FAB-A745-8A2F-799D11EBE83E}" type="parTrans" cxnId="{465A3177-B5C8-0F42-BA57-09E848F05AB0}">
      <dgm:prSet/>
      <dgm:spPr/>
      <dgm:t>
        <a:bodyPr/>
        <a:lstStyle/>
        <a:p>
          <a:endParaRPr lang="es-ES"/>
        </a:p>
      </dgm:t>
    </dgm:pt>
    <dgm:pt modelId="{51617481-E1B6-6046-BDA0-540980DD1934}" type="sibTrans" cxnId="{465A3177-B5C8-0F42-BA57-09E848F05AB0}">
      <dgm:prSet/>
      <dgm:spPr/>
      <dgm:t>
        <a:bodyPr/>
        <a:lstStyle/>
        <a:p>
          <a:endParaRPr lang="es-ES"/>
        </a:p>
      </dgm:t>
    </dgm:pt>
    <dgm:pt modelId="{41B22C34-C4B4-3F42-920B-74AF2599C1B2}" type="pres">
      <dgm:prSet presAssocID="{8EC4D211-64C2-8049-A1AF-D00281CE957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D73E997F-5414-9C4B-8F52-123DEAF05296}" type="pres">
      <dgm:prSet presAssocID="{F215EB52-58A7-7343-8B2A-DB9F1B2816AE}" presName="composite" presStyleCnt="0"/>
      <dgm:spPr/>
    </dgm:pt>
    <dgm:pt modelId="{4DB2367C-A4EF-3245-9086-20DB4BDE4C26}" type="pres">
      <dgm:prSet presAssocID="{F215EB52-58A7-7343-8B2A-DB9F1B2816AE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364C59D-B09B-3744-9212-C178D638993C}" type="pres">
      <dgm:prSet presAssocID="{F215EB52-58A7-7343-8B2A-DB9F1B2816AE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4B9907B-4081-134F-BDB7-DE23ED91E452}" type="pres">
      <dgm:prSet presAssocID="{6B454906-2DBB-FC44-8A6C-979E2497ADC0}" presName="sp" presStyleCnt="0"/>
      <dgm:spPr/>
    </dgm:pt>
    <dgm:pt modelId="{5CF19306-9F73-064C-A1E5-22185A4180D2}" type="pres">
      <dgm:prSet presAssocID="{2A91BC0C-371B-1D48-8EA0-3140E85DF19A}" presName="composite" presStyleCnt="0"/>
      <dgm:spPr/>
    </dgm:pt>
    <dgm:pt modelId="{AB8E3E33-EF8E-B147-B657-E284D397202C}" type="pres">
      <dgm:prSet presAssocID="{2A91BC0C-371B-1D48-8EA0-3140E85DF19A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7BCEE03-7411-7D45-8C80-108D4519D803}" type="pres">
      <dgm:prSet presAssocID="{2A91BC0C-371B-1D48-8EA0-3140E85DF19A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F1BF777-6DCE-DC42-8A2B-94CFE35BCF44}" type="pres">
      <dgm:prSet presAssocID="{5BBE027E-56FB-B14E-8482-02D8E51FBB95}" presName="sp" presStyleCnt="0"/>
      <dgm:spPr/>
    </dgm:pt>
    <dgm:pt modelId="{21ACDA04-089D-F942-BBE9-3E171ECC7517}" type="pres">
      <dgm:prSet presAssocID="{50899811-AC31-6A40-BB53-A8B7A71D8095}" presName="composite" presStyleCnt="0"/>
      <dgm:spPr/>
    </dgm:pt>
    <dgm:pt modelId="{CAEF33CA-BF9C-CF46-A726-F39338A25574}" type="pres">
      <dgm:prSet presAssocID="{50899811-AC31-6A40-BB53-A8B7A71D8095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5DE3BEF-9B6F-884E-A2C8-AD06735835A5}" type="pres">
      <dgm:prSet presAssocID="{50899811-AC31-6A40-BB53-A8B7A71D8095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36CD108-9509-2144-93E0-1976FDB2F9FA}" type="pres">
      <dgm:prSet presAssocID="{90FAB954-EA44-0A45-BF09-3146F101BDCD}" presName="sp" presStyleCnt="0"/>
      <dgm:spPr/>
    </dgm:pt>
    <dgm:pt modelId="{6AC8FFAB-73BC-DC48-A529-AE52CDD7661E}" type="pres">
      <dgm:prSet presAssocID="{2C19297B-B8E6-7242-8227-026474C89D02}" presName="composite" presStyleCnt="0"/>
      <dgm:spPr/>
    </dgm:pt>
    <dgm:pt modelId="{AAC81AC3-23A4-494D-AAF1-EC1943757054}" type="pres">
      <dgm:prSet presAssocID="{2C19297B-B8E6-7242-8227-026474C89D02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18CD881-F32D-6C4B-AEA6-0B0BE34606FD}" type="pres">
      <dgm:prSet presAssocID="{2C19297B-B8E6-7242-8227-026474C89D02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6EAB863-74AC-1042-91AB-3F81419D9C5F}" type="pres">
      <dgm:prSet presAssocID="{DB460EC1-0E38-3F48-B38C-13D177AB557E}" presName="sp" presStyleCnt="0"/>
      <dgm:spPr/>
    </dgm:pt>
    <dgm:pt modelId="{CC73E0F9-55A1-F740-9ABC-5264A3627D47}" type="pres">
      <dgm:prSet presAssocID="{6D8FB966-6F13-0548-9A74-812165B996E8}" presName="composite" presStyleCnt="0"/>
      <dgm:spPr/>
    </dgm:pt>
    <dgm:pt modelId="{DB72F0A4-AA84-DC46-AD88-1A7743E37D5F}" type="pres">
      <dgm:prSet presAssocID="{6D8FB966-6F13-0548-9A74-812165B996E8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29072E7-6767-0B4B-A72D-DD1B05B87BA3}" type="pres">
      <dgm:prSet presAssocID="{6D8FB966-6F13-0548-9A74-812165B996E8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42125A3-8861-1942-97F2-BE22D15A8938}" srcId="{50899811-AC31-6A40-BB53-A8B7A71D8095}" destId="{07C5DF2C-90DA-2F40-80D6-9669D492C7F9}" srcOrd="0" destOrd="0" parTransId="{A95D9DFA-7CE9-4844-85EF-CF8714576B88}" sibTransId="{A2F4D5E5-B444-974F-B9AB-D5903DBC823C}"/>
    <dgm:cxn modelId="{E337B835-1533-9D46-92CD-4AF90C6F916B}" srcId="{8EC4D211-64C2-8049-A1AF-D00281CE957A}" destId="{50899811-AC31-6A40-BB53-A8B7A71D8095}" srcOrd="2" destOrd="0" parTransId="{8C6FC3FD-F3B9-984A-A318-B14AA2E62795}" sibTransId="{90FAB954-EA44-0A45-BF09-3146F101BDCD}"/>
    <dgm:cxn modelId="{EC5CA9E0-7365-D147-8164-E8C736D551A2}" type="presOf" srcId="{054A6548-48B6-A844-AE02-FCAFB26C4E1D}" destId="{429072E7-6767-0B4B-A72D-DD1B05B87BA3}" srcOrd="0" destOrd="0" presId="urn:microsoft.com/office/officeart/2005/8/layout/chevron2"/>
    <dgm:cxn modelId="{5AADD5B5-A07F-1F4C-9C01-D507B942E764}" type="presOf" srcId="{AE2EA449-A5D0-2D41-8FAF-9DBEAE7D4DD3}" destId="{77BCEE03-7411-7D45-8C80-108D4519D803}" srcOrd="0" destOrd="0" presId="urn:microsoft.com/office/officeart/2005/8/layout/chevron2"/>
    <dgm:cxn modelId="{465A3177-B5C8-0F42-BA57-09E848F05AB0}" srcId="{6D8FB966-6F13-0548-9A74-812165B996E8}" destId="{054A6548-48B6-A844-AE02-FCAFB26C4E1D}" srcOrd="0" destOrd="0" parTransId="{BC9B0B7F-3FAB-A745-8A2F-799D11EBE83E}" sibTransId="{51617481-E1B6-6046-BDA0-540980DD1934}"/>
    <dgm:cxn modelId="{90539ABE-2E3D-FF41-ADB2-FEE0FBC176AB}" srcId="{8EC4D211-64C2-8049-A1AF-D00281CE957A}" destId="{2C19297B-B8E6-7242-8227-026474C89D02}" srcOrd="3" destOrd="0" parTransId="{CD8043BB-90C8-984D-95CB-D8D05788ACC1}" sibTransId="{DB460EC1-0E38-3F48-B38C-13D177AB557E}"/>
    <dgm:cxn modelId="{03E8B5F4-6C6C-E24F-B519-CC3F461196FE}" type="presOf" srcId="{F215EB52-58A7-7343-8B2A-DB9F1B2816AE}" destId="{4DB2367C-A4EF-3245-9086-20DB4BDE4C26}" srcOrd="0" destOrd="0" presId="urn:microsoft.com/office/officeart/2005/8/layout/chevron2"/>
    <dgm:cxn modelId="{6AA32969-A33A-0840-9679-EFE684996998}" srcId="{8EC4D211-64C2-8049-A1AF-D00281CE957A}" destId="{6D8FB966-6F13-0548-9A74-812165B996E8}" srcOrd="4" destOrd="0" parTransId="{EBAF9529-332A-2646-BD37-4ED518E6061A}" sibTransId="{28F19BE6-FEF2-DD4F-B5F8-571EFA2AA458}"/>
    <dgm:cxn modelId="{4A60455C-C325-E14F-9CD5-FA9315EA1F77}" type="presOf" srcId="{50899811-AC31-6A40-BB53-A8B7A71D8095}" destId="{CAEF33CA-BF9C-CF46-A726-F39338A25574}" srcOrd="0" destOrd="0" presId="urn:microsoft.com/office/officeart/2005/8/layout/chevron2"/>
    <dgm:cxn modelId="{60017672-2059-A34A-9A11-08FCD6800E55}" srcId="{F215EB52-58A7-7343-8B2A-DB9F1B2816AE}" destId="{49D44492-DBD2-4E41-BA46-8FAB0865C94B}" srcOrd="0" destOrd="0" parTransId="{0D9A2C34-91C7-7D48-90A6-91DBECF83A48}" sibTransId="{C308C64A-9D7D-8F45-AD4D-E7C2E46FFEA0}"/>
    <dgm:cxn modelId="{7175BE0E-AC46-5B40-B909-5BBA8C36E182}" srcId="{2C19297B-B8E6-7242-8227-026474C89D02}" destId="{62B274EF-6EFD-E647-B0A5-07EF2D88BD56}" srcOrd="0" destOrd="0" parTransId="{806901EF-7865-1E47-94BC-C75CECB8974B}" sibTransId="{B256B2FA-FE02-F04A-A8DE-B3AB78D18787}"/>
    <dgm:cxn modelId="{30974031-E594-DA47-BF4F-67FCC31BCFED}" srcId="{2A91BC0C-371B-1D48-8EA0-3140E85DF19A}" destId="{AE2EA449-A5D0-2D41-8FAF-9DBEAE7D4DD3}" srcOrd="0" destOrd="0" parTransId="{79574C95-B994-C34E-9DC9-51717757E665}" sibTransId="{32C5B8B8-F6C1-1D47-8A3A-9C3284CF3A21}"/>
    <dgm:cxn modelId="{D3745B9A-7183-4E4D-9B5D-6923FFBA5AB0}" type="presOf" srcId="{8EC4D211-64C2-8049-A1AF-D00281CE957A}" destId="{41B22C34-C4B4-3F42-920B-74AF2599C1B2}" srcOrd="0" destOrd="0" presId="urn:microsoft.com/office/officeart/2005/8/layout/chevron2"/>
    <dgm:cxn modelId="{5BC330A5-D7D1-1E4C-AC1C-519D5B252F6D}" type="presOf" srcId="{07C5DF2C-90DA-2F40-80D6-9669D492C7F9}" destId="{E5DE3BEF-9B6F-884E-A2C8-AD06735835A5}" srcOrd="0" destOrd="0" presId="urn:microsoft.com/office/officeart/2005/8/layout/chevron2"/>
    <dgm:cxn modelId="{67CE9AC9-8ABC-724C-BD42-532B75C0578C}" type="presOf" srcId="{2A91BC0C-371B-1D48-8EA0-3140E85DF19A}" destId="{AB8E3E33-EF8E-B147-B657-E284D397202C}" srcOrd="0" destOrd="0" presId="urn:microsoft.com/office/officeart/2005/8/layout/chevron2"/>
    <dgm:cxn modelId="{4F78A7AC-B232-9C47-8A20-115FF609CED7}" srcId="{8EC4D211-64C2-8049-A1AF-D00281CE957A}" destId="{2A91BC0C-371B-1D48-8EA0-3140E85DF19A}" srcOrd="1" destOrd="0" parTransId="{7B7B8857-CB79-5A46-BE8C-7A221C240FF4}" sibTransId="{5BBE027E-56FB-B14E-8482-02D8E51FBB95}"/>
    <dgm:cxn modelId="{834EF17C-DA9E-7741-9189-8F8665A33397}" type="presOf" srcId="{49D44492-DBD2-4E41-BA46-8FAB0865C94B}" destId="{6364C59D-B09B-3744-9212-C178D638993C}" srcOrd="0" destOrd="0" presId="urn:microsoft.com/office/officeart/2005/8/layout/chevron2"/>
    <dgm:cxn modelId="{D7AA1C1F-171C-CD43-8369-F455C31D04B3}" type="presOf" srcId="{2C19297B-B8E6-7242-8227-026474C89D02}" destId="{AAC81AC3-23A4-494D-AAF1-EC1943757054}" srcOrd="0" destOrd="0" presId="urn:microsoft.com/office/officeart/2005/8/layout/chevron2"/>
    <dgm:cxn modelId="{CB7A3DD3-1F5D-764D-BBB9-803211FA5DD4}" type="presOf" srcId="{62B274EF-6EFD-E647-B0A5-07EF2D88BD56}" destId="{118CD881-F32D-6C4B-AEA6-0B0BE34606FD}" srcOrd="0" destOrd="0" presId="urn:microsoft.com/office/officeart/2005/8/layout/chevron2"/>
    <dgm:cxn modelId="{BAF60702-20C3-8245-9221-9C0E0096C79C}" srcId="{8EC4D211-64C2-8049-A1AF-D00281CE957A}" destId="{F215EB52-58A7-7343-8B2A-DB9F1B2816AE}" srcOrd="0" destOrd="0" parTransId="{344627F2-D5EA-174F-AA37-5C7E28EDE29D}" sibTransId="{6B454906-2DBB-FC44-8A6C-979E2497ADC0}"/>
    <dgm:cxn modelId="{9B32E31B-DDBB-234F-A45C-2AA9008C8A8D}" type="presOf" srcId="{6D8FB966-6F13-0548-9A74-812165B996E8}" destId="{DB72F0A4-AA84-DC46-AD88-1A7743E37D5F}" srcOrd="0" destOrd="0" presId="urn:microsoft.com/office/officeart/2005/8/layout/chevron2"/>
    <dgm:cxn modelId="{E953926A-57E0-1946-A6F0-DB5AE6DD6251}" type="presParOf" srcId="{41B22C34-C4B4-3F42-920B-74AF2599C1B2}" destId="{D73E997F-5414-9C4B-8F52-123DEAF05296}" srcOrd="0" destOrd="0" presId="urn:microsoft.com/office/officeart/2005/8/layout/chevron2"/>
    <dgm:cxn modelId="{76AE65EC-50C5-B34F-9D23-8F953D5ADE08}" type="presParOf" srcId="{D73E997F-5414-9C4B-8F52-123DEAF05296}" destId="{4DB2367C-A4EF-3245-9086-20DB4BDE4C26}" srcOrd="0" destOrd="0" presId="urn:microsoft.com/office/officeart/2005/8/layout/chevron2"/>
    <dgm:cxn modelId="{82125627-386A-9D4C-BEC7-2B7B88BDE4E1}" type="presParOf" srcId="{D73E997F-5414-9C4B-8F52-123DEAF05296}" destId="{6364C59D-B09B-3744-9212-C178D638993C}" srcOrd="1" destOrd="0" presId="urn:microsoft.com/office/officeart/2005/8/layout/chevron2"/>
    <dgm:cxn modelId="{D25F5D6E-B99F-FC44-9140-737677BD961D}" type="presParOf" srcId="{41B22C34-C4B4-3F42-920B-74AF2599C1B2}" destId="{84B9907B-4081-134F-BDB7-DE23ED91E452}" srcOrd="1" destOrd="0" presId="urn:microsoft.com/office/officeart/2005/8/layout/chevron2"/>
    <dgm:cxn modelId="{E35D7204-14AA-C84C-BF93-51B9C4AAEB35}" type="presParOf" srcId="{41B22C34-C4B4-3F42-920B-74AF2599C1B2}" destId="{5CF19306-9F73-064C-A1E5-22185A4180D2}" srcOrd="2" destOrd="0" presId="urn:microsoft.com/office/officeart/2005/8/layout/chevron2"/>
    <dgm:cxn modelId="{6F271F9A-15ED-FA4B-B794-890D2B0F9558}" type="presParOf" srcId="{5CF19306-9F73-064C-A1E5-22185A4180D2}" destId="{AB8E3E33-EF8E-B147-B657-E284D397202C}" srcOrd="0" destOrd="0" presId="urn:microsoft.com/office/officeart/2005/8/layout/chevron2"/>
    <dgm:cxn modelId="{F2A38CD0-1C91-7745-B34D-AEDE9F67C4BA}" type="presParOf" srcId="{5CF19306-9F73-064C-A1E5-22185A4180D2}" destId="{77BCEE03-7411-7D45-8C80-108D4519D803}" srcOrd="1" destOrd="0" presId="urn:microsoft.com/office/officeart/2005/8/layout/chevron2"/>
    <dgm:cxn modelId="{6C124FBE-EC69-6046-BF75-2308630C545D}" type="presParOf" srcId="{41B22C34-C4B4-3F42-920B-74AF2599C1B2}" destId="{DF1BF777-6DCE-DC42-8A2B-94CFE35BCF44}" srcOrd="3" destOrd="0" presId="urn:microsoft.com/office/officeart/2005/8/layout/chevron2"/>
    <dgm:cxn modelId="{3D873284-D901-4C46-9051-44C8FB69719E}" type="presParOf" srcId="{41B22C34-C4B4-3F42-920B-74AF2599C1B2}" destId="{21ACDA04-089D-F942-BBE9-3E171ECC7517}" srcOrd="4" destOrd="0" presId="urn:microsoft.com/office/officeart/2005/8/layout/chevron2"/>
    <dgm:cxn modelId="{DBECF5FE-4E65-F240-86E8-023029DBA663}" type="presParOf" srcId="{21ACDA04-089D-F942-BBE9-3E171ECC7517}" destId="{CAEF33CA-BF9C-CF46-A726-F39338A25574}" srcOrd="0" destOrd="0" presId="urn:microsoft.com/office/officeart/2005/8/layout/chevron2"/>
    <dgm:cxn modelId="{0C1204F8-8D5D-F648-BDB5-680B03CDC4AD}" type="presParOf" srcId="{21ACDA04-089D-F942-BBE9-3E171ECC7517}" destId="{E5DE3BEF-9B6F-884E-A2C8-AD06735835A5}" srcOrd="1" destOrd="0" presId="urn:microsoft.com/office/officeart/2005/8/layout/chevron2"/>
    <dgm:cxn modelId="{76945A50-8481-DC47-8078-379ED034D55E}" type="presParOf" srcId="{41B22C34-C4B4-3F42-920B-74AF2599C1B2}" destId="{C36CD108-9509-2144-93E0-1976FDB2F9FA}" srcOrd="5" destOrd="0" presId="urn:microsoft.com/office/officeart/2005/8/layout/chevron2"/>
    <dgm:cxn modelId="{ED0D3F34-94F7-744B-AB24-DBD4E0F009E3}" type="presParOf" srcId="{41B22C34-C4B4-3F42-920B-74AF2599C1B2}" destId="{6AC8FFAB-73BC-DC48-A529-AE52CDD7661E}" srcOrd="6" destOrd="0" presId="urn:microsoft.com/office/officeart/2005/8/layout/chevron2"/>
    <dgm:cxn modelId="{1768F0AE-4D68-9949-BB01-5342E7827587}" type="presParOf" srcId="{6AC8FFAB-73BC-DC48-A529-AE52CDD7661E}" destId="{AAC81AC3-23A4-494D-AAF1-EC1943757054}" srcOrd="0" destOrd="0" presId="urn:microsoft.com/office/officeart/2005/8/layout/chevron2"/>
    <dgm:cxn modelId="{900C78C4-35FB-0C4A-9032-2035319F63D4}" type="presParOf" srcId="{6AC8FFAB-73BC-DC48-A529-AE52CDD7661E}" destId="{118CD881-F32D-6C4B-AEA6-0B0BE34606FD}" srcOrd="1" destOrd="0" presId="urn:microsoft.com/office/officeart/2005/8/layout/chevron2"/>
    <dgm:cxn modelId="{06B74FD3-C74E-F546-B8DF-C0E3A2567A49}" type="presParOf" srcId="{41B22C34-C4B4-3F42-920B-74AF2599C1B2}" destId="{B6EAB863-74AC-1042-91AB-3F81419D9C5F}" srcOrd="7" destOrd="0" presId="urn:microsoft.com/office/officeart/2005/8/layout/chevron2"/>
    <dgm:cxn modelId="{6B76855C-F0AC-1B47-B501-8CA04778E0C4}" type="presParOf" srcId="{41B22C34-C4B4-3F42-920B-74AF2599C1B2}" destId="{CC73E0F9-55A1-F740-9ABC-5264A3627D47}" srcOrd="8" destOrd="0" presId="urn:microsoft.com/office/officeart/2005/8/layout/chevron2"/>
    <dgm:cxn modelId="{C67661A4-C11E-B643-A89C-38542202EF37}" type="presParOf" srcId="{CC73E0F9-55A1-F740-9ABC-5264A3627D47}" destId="{DB72F0A4-AA84-DC46-AD88-1A7743E37D5F}" srcOrd="0" destOrd="0" presId="urn:microsoft.com/office/officeart/2005/8/layout/chevron2"/>
    <dgm:cxn modelId="{C833F785-7FAA-9D4A-8401-876F6ECEAD08}" type="presParOf" srcId="{CC73E0F9-55A1-F740-9ABC-5264A3627D47}" destId="{429072E7-6767-0B4B-A72D-DD1B05B87BA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B5840E-9F93-AF43-AB7F-C9D563FA6DCF}">
      <dsp:nvSpPr>
        <dsp:cNvPr id="0" name=""/>
        <dsp:cNvSpPr/>
      </dsp:nvSpPr>
      <dsp:spPr>
        <a:xfrm rot="5400000">
          <a:off x="-121034" y="122618"/>
          <a:ext cx="806899" cy="56482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/>
            <a:t>Antes de 1993</a:t>
          </a:r>
          <a:endParaRPr lang="es-ES" sz="800" kern="1200" dirty="0"/>
        </a:p>
      </dsp:txBody>
      <dsp:txXfrm rot="-5400000">
        <a:off x="2" y="283998"/>
        <a:ext cx="564829" cy="242070"/>
      </dsp:txXfrm>
    </dsp:sp>
    <dsp:sp modelId="{BF8DF702-A8F5-954C-9365-48FA35CAA4B0}">
      <dsp:nvSpPr>
        <dsp:cNvPr id="0" name=""/>
        <dsp:cNvSpPr/>
      </dsp:nvSpPr>
      <dsp:spPr>
        <a:xfrm rot="5400000">
          <a:off x="1536811" y="-970398"/>
          <a:ext cx="524484" cy="246844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1000" kern="1200" dirty="0"/>
        </a:p>
      </dsp:txBody>
      <dsp:txXfrm rot="-5400000">
        <a:off x="564830" y="27186"/>
        <a:ext cx="2442845" cy="473278"/>
      </dsp:txXfrm>
    </dsp:sp>
    <dsp:sp modelId="{E6591854-5B6D-9348-A639-474DE0D05690}">
      <dsp:nvSpPr>
        <dsp:cNvPr id="0" name=""/>
        <dsp:cNvSpPr/>
      </dsp:nvSpPr>
      <dsp:spPr>
        <a:xfrm rot="5400000">
          <a:off x="-121034" y="810768"/>
          <a:ext cx="806899" cy="56482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/>
            <a:t>1993</a:t>
          </a:r>
          <a:endParaRPr lang="es-ES" sz="800" kern="1200" dirty="0"/>
        </a:p>
      </dsp:txBody>
      <dsp:txXfrm rot="-5400000">
        <a:off x="2" y="972148"/>
        <a:ext cx="564829" cy="242070"/>
      </dsp:txXfrm>
    </dsp:sp>
    <dsp:sp modelId="{41A0F6FD-22D6-C541-91CD-C43ED108402E}">
      <dsp:nvSpPr>
        <dsp:cNvPr id="0" name=""/>
        <dsp:cNvSpPr/>
      </dsp:nvSpPr>
      <dsp:spPr>
        <a:xfrm rot="5400000">
          <a:off x="1536811" y="-282248"/>
          <a:ext cx="524484" cy="246844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Ley 100</a:t>
          </a:r>
          <a:endParaRPr lang="es-E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Internet se abre al mundo</a:t>
          </a:r>
          <a:endParaRPr lang="es-ES" sz="1000" kern="1200" dirty="0"/>
        </a:p>
      </dsp:txBody>
      <dsp:txXfrm rot="-5400000">
        <a:off x="564830" y="715336"/>
        <a:ext cx="2442845" cy="473278"/>
      </dsp:txXfrm>
    </dsp:sp>
    <dsp:sp modelId="{C5FEEE09-C566-0648-914A-D75115D7B7A6}">
      <dsp:nvSpPr>
        <dsp:cNvPr id="0" name=""/>
        <dsp:cNvSpPr/>
      </dsp:nvSpPr>
      <dsp:spPr>
        <a:xfrm rot="5400000">
          <a:off x="-121034" y="1498918"/>
          <a:ext cx="806899" cy="56482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/>
            <a:t>1994</a:t>
          </a:r>
          <a:endParaRPr lang="es-ES" sz="800" kern="1200" dirty="0"/>
        </a:p>
      </dsp:txBody>
      <dsp:txXfrm rot="-5400000">
        <a:off x="2" y="1660298"/>
        <a:ext cx="564829" cy="242070"/>
      </dsp:txXfrm>
    </dsp:sp>
    <dsp:sp modelId="{A1AF013F-1293-EE47-A5FA-FE41225245B9}">
      <dsp:nvSpPr>
        <dsp:cNvPr id="0" name=""/>
        <dsp:cNvSpPr/>
      </dsp:nvSpPr>
      <dsp:spPr>
        <a:xfrm rot="5400000">
          <a:off x="1536811" y="405901"/>
          <a:ext cx="524484" cy="246844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Llega Internet</a:t>
          </a:r>
          <a:endParaRPr lang="es-ES" sz="1000" kern="1200" dirty="0"/>
        </a:p>
      </dsp:txBody>
      <dsp:txXfrm rot="-5400000">
        <a:off x="564830" y="1403486"/>
        <a:ext cx="2442845" cy="473278"/>
      </dsp:txXfrm>
    </dsp:sp>
    <dsp:sp modelId="{B513F53B-1167-F348-9A72-7C7ED88A3DC7}">
      <dsp:nvSpPr>
        <dsp:cNvPr id="0" name=""/>
        <dsp:cNvSpPr/>
      </dsp:nvSpPr>
      <dsp:spPr>
        <a:xfrm rot="5400000">
          <a:off x="-121034" y="2187068"/>
          <a:ext cx="806899" cy="56482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/>
            <a:t>1995</a:t>
          </a:r>
          <a:endParaRPr lang="es-ES" sz="800" kern="1200" dirty="0"/>
        </a:p>
      </dsp:txBody>
      <dsp:txXfrm rot="-5400000">
        <a:off x="2" y="2348448"/>
        <a:ext cx="564829" cy="242070"/>
      </dsp:txXfrm>
    </dsp:sp>
    <dsp:sp modelId="{E06134C9-81F6-0A42-9A3B-3EA61CA5A740}">
      <dsp:nvSpPr>
        <dsp:cNvPr id="0" name=""/>
        <dsp:cNvSpPr/>
      </dsp:nvSpPr>
      <dsp:spPr>
        <a:xfrm rot="5400000">
          <a:off x="1536811" y="1094051"/>
          <a:ext cx="524484" cy="246844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Inicio de teleeducación en internet</a:t>
          </a:r>
          <a:endParaRPr lang="es-E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Resolución 1995</a:t>
          </a:r>
          <a:endParaRPr lang="es-ES" sz="1000" kern="1200" dirty="0"/>
        </a:p>
      </dsp:txBody>
      <dsp:txXfrm rot="-5400000">
        <a:off x="564830" y="2091636"/>
        <a:ext cx="2442845" cy="473278"/>
      </dsp:txXfrm>
    </dsp:sp>
    <dsp:sp modelId="{2E85E873-CCBC-EB45-9EBB-C084AD2257AE}">
      <dsp:nvSpPr>
        <dsp:cNvPr id="0" name=""/>
        <dsp:cNvSpPr/>
      </dsp:nvSpPr>
      <dsp:spPr>
        <a:xfrm rot="5400000">
          <a:off x="-121034" y="2875218"/>
          <a:ext cx="806899" cy="56482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/>
            <a:t>1998</a:t>
          </a:r>
          <a:endParaRPr lang="es-ES" sz="800" kern="1200" dirty="0"/>
        </a:p>
      </dsp:txBody>
      <dsp:txXfrm rot="-5400000">
        <a:off x="2" y="3036598"/>
        <a:ext cx="564829" cy="242070"/>
      </dsp:txXfrm>
    </dsp:sp>
    <dsp:sp modelId="{DD8384A7-F4B0-7040-8440-30CC4C391DB9}">
      <dsp:nvSpPr>
        <dsp:cNvPr id="0" name=""/>
        <dsp:cNvSpPr/>
      </dsp:nvSpPr>
      <dsp:spPr>
        <a:xfrm rot="5400000">
          <a:off x="1536811" y="1782201"/>
          <a:ext cx="524484" cy="246844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Inicia actividades Centro de Telemedicina UNAL</a:t>
          </a:r>
          <a:endParaRPr lang="es-ES" sz="1000" kern="1200" dirty="0"/>
        </a:p>
      </dsp:txBody>
      <dsp:txXfrm rot="-5400000">
        <a:off x="564830" y="2779786"/>
        <a:ext cx="2442845" cy="473278"/>
      </dsp:txXfrm>
    </dsp:sp>
    <dsp:sp modelId="{7C09AA4B-4E34-B84D-8DB1-ECB0EE41E9D2}">
      <dsp:nvSpPr>
        <dsp:cNvPr id="0" name=""/>
        <dsp:cNvSpPr/>
      </dsp:nvSpPr>
      <dsp:spPr>
        <a:xfrm rot="5400000">
          <a:off x="-121034" y="3563368"/>
          <a:ext cx="806899" cy="56482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/>
            <a:t>1999</a:t>
          </a:r>
          <a:endParaRPr lang="es-ES" sz="800" kern="1200" dirty="0"/>
        </a:p>
      </dsp:txBody>
      <dsp:txXfrm rot="-5400000">
        <a:off x="2" y="3724748"/>
        <a:ext cx="564829" cy="242070"/>
      </dsp:txXfrm>
    </dsp:sp>
    <dsp:sp modelId="{ED9D8334-3579-DC42-B92D-9F13BAC47168}">
      <dsp:nvSpPr>
        <dsp:cNvPr id="0" name=""/>
        <dsp:cNvSpPr/>
      </dsp:nvSpPr>
      <dsp:spPr>
        <a:xfrm rot="5400000">
          <a:off x="1536811" y="2470351"/>
          <a:ext cx="524484" cy="246844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Y2K</a:t>
          </a:r>
          <a:endParaRPr lang="es-E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Cátedra de informática médica</a:t>
          </a:r>
          <a:endParaRPr lang="es-E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1000" kern="1200" dirty="0"/>
        </a:p>
      </dsp:txBody>
      <dsp:txXfrm rot="-5400000">
        <a:off x="564830" y="3467936"/>
        <a:ext cx="2442845" cy="4732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C0D23F-7611-9646-8E90-290B95B2A256}">
      <dsp:nvSpPr>
        <dsp:cNvPr id="0" name=""/>
        <dsp:cNvSpPr/>
      </dsp:nvSpPr>
      <dsp:spPr>
        <a:xfrm rot="5400000">
          <a:off x="-173512" y="176071"/>
          <a:ext cx="1156748" cy="809724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/>
            <a:t>2002</a:t>
          </a:r>
          <a:endParaRPr lang="es-ES" sz="2200" kern="1200" dirty="0"/>
        </a:p>
      </dsp:txBody>
      <dsp:txXfrm rot="-5400000">
        <a:off x="0" y="407421"/>
        <a:ext cx="809724" cy="347024"/>
      </dsp:txXfrm>
    </dsp:sp>
    <dsp:sp modelId="{3405D0B3-979F-3342-BF66-C8FF28AD4CF1}">
      <dsp:nvSpPr>
        <dsp:cNvPr id="0" name=""/>
        <dsp:cNvSpPr/>
      </dsp:nvSpPr>
      <dsp:spPr>
        <a:xfrm rot="5400000">
          <a:off x="1392305" y="-580022"/>
          <a:ext cx="751886" cy="19170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100" kern="1200" dirty="0" smtClean="0"/>
            <a:t>Maestría en CCBB – énfasis en Informática Médica</a:t>
          </a:r>
          <a:endParaRPr lang="es-E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100" kern="1200" dirty="0" smtClean="0"/>
            <a:t>Formación del Centro de Telemedicina UNAL</a:t>
          </a:r>
          <a:endParaRPr lang="es-ES" sz="1100" kern="1200" dirty="0"/>
        </a:p>
      </dsp:txBody>
      <dsp:txXfrm rot="-5400000">
        <a:off x="809724" y="39263"/>
        <a:ext cx="1880345" cy="678478"/>
      </dsp:txXfrm>
    </dsp:sp>
    <dsp:sp modelId="{6A6D89F6-59B6-ED47-A619-DA1FACC81415}">
      <dsp:nvSpPr>
        <dsp:cNvPr id="0" name=""/>
        <dsp:cNvSpPr/>
      </dsp:nvSpPr>
      <dsp:spPr>
        <a:xfrm rot="5400000">
          <a:off x="-173512" y="1143449"/>
          <a:ext cx="1156748" cy="809724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/>
            <a:t>2005</a:t>
          </a:r>
          <a:endParaRPr lang="es-ES" sz="2200" kern="1200" dirty="0"/>
        </a:p>
      </dsp:txBody>
      <dsp:txXfrm rot="-5400000">
        <a:off x="0" y="1374799"/>
        <a:ext cx="809724" cy="347024"/>
      </dsp:txXfrm>
    </dsp:sp>
    <dsp:sp modelId="{1E07D633-4AD1-634C-93B2-92D12AFB67FE}">
      <dsp:nvSpPr>
        <dsp:cNvPr id="0" name=""/>
        <dsp:cNvSpPr/>
      </dsp:nvSpPr>
      <dsp:spPr>
        <a:xfrm rot="5400000">
          <a:off x="1392305" y="387355"/>
          <a:ext cx="751886" cy="19170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100" kern="1200" dirty="0" err="1" smtClean="0"/>
            <a:t>TeleMAP</a:t>
          </a:r>
          <a:endParaRPr lang="es-ES" sz="1100" kern="1200" dirty="0"/>
        </a:p>
      </dsp:txBody>
      <dsp:txXfrm rot="-5400000">
        <a:off x="809724" y="1006640"/>
        <a:ext cx="1880345" cy="678478"/>
      </dsp:txXfrm>
    </dsp:sp>
    <dsp:sp modelId="{4DB2367C-A4EF-3245-9086-20DB4BDE4C26}">
      <dsp:nvSpPr>
        <dsp:cNvPr id="0" name=""/>
        <dsp:cNvSpPr/>
      </dsp:nvSpPr>
      <dsp:spPr>
        <a:xfrm rot="5400000">
          <a:off x="-173512" y="2110826"/>
          <a:ext cx="1156748" cy="809724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/>
            <a:t>2006</a:t>
          </a:r>
          <a:endParaRPr lang="es-ES" sz="2200" kern="1200" dirty="0"/>
        </a:p>
      </dsp:txBody>
      <dsp:txXfrm rot="-5400000">
        <a:off x="0" y="2342176"/>
        <a:ext cx="809724" cy="347024"/>
      </dsp:txXfrm>
    </dsp:sp>
    <dsp:sp modelId="{6364C59D-B09B-3744-9212-C178D638993C}">
      <dsp:nvSpPr>
        <dsp:cNvPr id="0" name=""/>
        <dsp:cNvSpPr/>
      </dsp:nvSpPr>
      <dsp:spPr>
        <a:xfrm rot="5400000">
          <a:off x="1392305" y="1354732"/>
          <a:ext cx="751886" cy="19170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100" kern="1200" dirty="0" smtClean="0"/>
            <a:t>Resolución1448  telemedicina</a:t>
          </a:r>
          <a:endParaRPr lang="es-ES" sz="1100" kern="1200" dirty="0"/>
        </a:p>
      </dsp:txBody>
      <dsp:txXfrm rot="-5400000">
        <a:off x="809724" y="1974017"/>
        <a:ext cx="1880345" cy="678478"/>
      </dsp:txXfrm>
    </dsp:sp>
    <dsp:sp modelId="{29D2D40E-03A9-344D-B871-8BC17C2A04B4}">
      <dsp:nvSpPr>
        <dsp:cNvPr id="0" name=""/>
        <dsp:cNvSpPr/>
      </dsp:nvSpPr>
      <dsp:spPr>
        <a:xfrm rot="5400000">
          <a:off x="-173512" y="3078204"/>
          <a:ext cx="1156748" cy="809724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/>
            <a:t>2007</a:t>
          </a:r>
          <a:endParaRPr lang="es-ES" sz="2200" kern="1200" dirty="0"/>
        </a:p>
      </dsp:txBody>
      <dsp:txXfrm rot="-5400000">
        <a:off x="0" y="3309554"/>
        <a:ext cx="809724" cy="347024"/>
      </dsp:txXfrm>
    </dsp:sp>
    <dsp:sp modelId="{F458E4CF-824D-2E4C-9DB3-7F026392851A}">
      <dsp:nvSpPr>
        <dsp:cNvPr id="0" name=""/>
        <dsp:cNvSpPr/>
      </dsp:nvSpPr>
      <dsp:spPr>
        <a:xfrm rot="5400000">
          <a:off x="1392305" y="2322110"/>
          <a:ext cx="751886" cy="19170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100" kern="1200" dirty="0" err="1" smtClean="0"/>
            <a:t>Iphone</a:t>
          </a:r>
          <a:endParaRPr lang="es-ES" sz="1100" kern="1200" dirty="0"/>
        </a:p>
      </dsp:txBody>
      <dsp:txXfrm rot="-5400000">
        <a:off x="809724" y="2941395"/>
        <a:ext cx="1880345" cy="6784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B2367C-A4EF-3245-9086-20DB4BDE4C26}">
      <dsp:nvSpPr>
        <dsp:cNvPr id="0" name=""/>
        <dsp:cNvSpPr/>
      </dsp:nvSpPr>
      <dsp:spPr>
        <a:xfrm rot="5400000">
          <a:off x="-140199" y="141563"/>
          <a:ext cx="934665" cy="65426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2008</a:t>
          </a:r>
          <a:endParaRPr lang="es-ES" sz="1800" kern="1200" dirty="0"/>
        </a:p>
      </dsp:txBody>
      <dsp:txXfrm rot="-5400000">
        <a:off x="2" y="328496"/>
        <a:ext cx="654265" cy="280400"/>
      </dsp:txXfrm>
    </dsp:sp>
    <dsp:sp modelId="{6364C59D-B09B-3744-9212-C178D638993C}">
      <dsp:nvSpPr>
        <dsp:cNvPr id="0" name=""/>
        <dsp:cNvSpPr/>
      </dsp:nvSpPr>
      <dsp:spPr>
        <a:xfrm rot="5400000">
          <a:off x="1386753" y="-731123"/>
          <a:ext cx="607532" cy="207250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kern="1200" dirty="0" smtClean="0"/>
            <a:t>ARTICA</a:t>
          </a:r>
          <a:endParaRPr lang="es-ES" sz="1400" kern="1200" dirty="0"/>
        </a:p>
      </dsp:txBody>
      <dsp:txXfrm rot="-5400000">
        <a:off x="654266" y="31021"/>
        <a:ext cx="2042851" cy="548218"/>
      </dsp:txXfrm>
    </dsp:sp>
    <dsp:sp modelId="{AB8E3E33-EF8E-B147-B657-E284D397202C}">
      <dsp:nvSpPr>
        <dsp:cNvPr id="0" name=""/>
        <dsp:cNvSpPr/>
      </dsp:nvSpPr>
      <dsp:spPr>
        <a:xfrm rot="5400000">
          <a:off x="-140199" y="923215"/>
          <a:ext cx="934665" cy="65426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2009</a:t>
          </a:r>
          <a:endParaRPr lang="es-ES" sz="1800" kern="1200" dirty="0"/>
        </a:p>
      </dsp:txBody>
      <dsp:txXfrm rot="-5400000">
        <a:off x="2" y="1110148"/>
        <a:ext cx="654265" cy="280400"/>
      </dsp:txXfrm>
    </dsp:sp>
    <dsp:sp modelId="{77BCEE03-7411-7D45-8C80-108D4519D803}">
      <dsp:nvSpPr>
        <dsp:cNvPr id="0" name=""/>
        <dsp:cNvSpPr/>
      </dsp:nvSpPr>
      <dsp:spPr>
        <a:xfrm rot="5400000">
          <a:off x="1386753" y="50527"/>
          <a:ext cx="607532" cy="207250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kern="1200" dirty="0" smtClean="0"/>
            <a:t>CTMC</a:t>
          </a:r>
          <a:endParaRPr lang="es-ES" sz="1400" kern="1200" dirty="0"/>
        </a:p>
      </dsp:txBody>
      <dsp:txXfrm rot="-5400000">
        <a:off x="654266" y="812672"/>
        <a:ext cx="2042851" cy="548218"/>
      </dsp:txXfrm>
    </dsp:sp>
    <dsp:sp modelId="{CAEF33CA-BF9C-CF46-A726-F39338A25574}">
      <dsp:nvSpPr>
        <dsp:cNvPr id="0" name=""/>
        <dsp:cNvSpPr/>
      </dsp:nvSpPr>
      <dsp:spPr>
        <a:xfrm rot="5400000">
          <a:off x="-140199" y="1704867"/>
          <a:ext cx="934665" cy="65426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smtClean="0"/>
            <a:t>2010</a:t>
          </a:r>
          <a:endParaRPr lang="es-ES" sz="1800" kern="1200"/>
        </a:p>
      </dsp:txBody>
      <dsp:txXfrm rot="-5400000">
        <a:off x="2" y="1891800"/>
        <a:ext cx="654265" cy="280400"/>
      </dsp:txXfrm>
    </dsp:sp>
    <dsp:sp modelId="{E5DE3BEF-9B6F-884E-A2C8-AD06735835A5}">
      <dsp:nvSpPr>
        <dsp:cNvPr id="0" name=""/>
        <dsp:cNvSpPr/>
      </dsp:nvSpPr>
      <dsp:spPr>
        <a:xfrm rot="5400000">
          <a:off x="1386753" y="832179"/>
          <a:ext cx="607532" cy="207250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kern="1200" dirty="0" smtClean="0"/>
            <a:t>Ley 1419 </a:t>
          </a:r>
          <a:r>
            <a:rPr lang="es-ES" sz="1400" kern="1200" dirty="0" err="1" smtClean="0"/>
            <a:t>Telesalud</a:t>
          </a:r>
          <a:endParaRPr lang="es-ES" sz="1400" kern="1200" dirty="0"/>
        </a:p>
      </dsp:txBody>
      <dsp:txXfrm rot="-5400000">
        <a:off x="654266" y="1594324"/>
        <a:ext cx="2042851" cy="548218"/>
      </dsp:txXfrm>
    </dsp:sp>
    <dsp:sp modelId="{AAC81AC3-23A4-494D-AAF1-EC1943757054}">
      <dsp:nvSpPr>
        <dsp:cNvPr id="0" name=""/>
        <dsp:cNvSpPr/>
      </dsp:nvSpPr>
      <dsp:spPr>
        <a:xfrm rot="5400000">
          <a:off x="-140199" y="2486518"/>
          <a:ext cx="934665" cy="65426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2011</a:t>
          </a:r>
          <a:endParaRPr lang="es-ES" sz="1800" kern="1200" dirty="0"/>
        </a:p>
      </dsp:txBody>
      <dsp:txXfrm rot="-5400000">
        <a:off x="2" y="2673451"/>
        <a:ext cx="654265" cy="280400"/>
      </dsp:txXfrm>
    </dsp:sp>
    <dsp:sp modelId="{118CD881-F32D-6C4B-AEA6-0B0BE34606FD}">
      <dsp:nvSpPr>
        <dsp:cNvPr id="0" name=""/>
        <dsp:cNvSpPr/>
      </dsp:nvSpPr>
      <dsp:spPr>
        <a:xfrm rot="5400000">
          <a:off x="1386753" y="1613831"/>
          <a:ext cx="607532" cy="207250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kern="1200" dirty="0" smtClean="0"/>
            <a:t>Reforma de la Seguridad Social – HCE-u</a:t>
          </a:r>
          <a:endParaRPr lang="es-ES" sz="1400" kern="1200" dirty="0"/>
        </a:p>
      </dsp:txBody>
      <dsp:txXfrm rot="-5400000">
        <a:off x="654266" y="2375976"/>
        <a:ext cx="2042851" cy="548218"/>
      </dsp:txXfrm>
    </dsp:sp>
    <dsp:sp modelId="{DB72F0A4-AA84-DC46-AD88-1A7743E37D5F}">
      <dsp:nvSpPr>
        <dsp:cNvPr id="0" name=""/>
        <dsp:cNvSpPr/>
      </dsp:nvSpPr>
      <dsp:spPr>
        <a:xfrm rot="5400000">
          <a:off x="-140199" y="3268170"/>
          <a:ext cx="934665" cy="65426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2013</a:t>
          </a:r>
          <a:endParaRPr lang="es-ES" sz="1800" kern="1200" dirty="0"/>
        </a:p>
      </dsp:txBody>
      <dsp:txXfrm rot="-5400000">
        <a:off x="2" y="3455103"/>
        <a:ext cx="654265" cy="280400"/>
      </dsp:txXfrm>
    </dsp:sp>
    <dsp:sp modelId="{429072E7-6767-0B4B-A72D-DD1B05B87BA3}">
      <dsp:nvSpPr>
        <dsp:cNvPr id="0" name=""/>
        <dsp:cNvSpPr/>
      </dsp:nvSpPr>
      <dsp:spPr>
        <a:xfrm rot="5400000">
          <a:off x="1386753" y="2395482"/>
          <a:ext cx="607532" cy="207250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kern="1200" dirty="0" smtClean="0"/>
            <a:t>3er Simposio Telemedicina CICUT</a:t>
          </a:r>
          <a:endParaRPr lang="es-ES" sz="1400" kern="1200" dirty="0"/>
        </a:p>
      </dsp:txBody>
      <dsp:txXfrm rot="-5400000">
        <a:off x="654266" y="3157627"/>
        <a:ext cx="2042851" cy="5482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05059-8B99-C443-8308-A4F8FDB0A235}" type="datetimeFigureOut">
              <a:rPr lang="es-ES" smtClean="0"/>
              <a:t>9/04/15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4C57-8CFE-2A4E-BFC7-73BC2DC859C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2881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05059-8B99-C443-8308-A4F8FDB0A235}" type="datetimeFigureOut">
              <a:rPr lang="es-ES" smtClean="0"/>
              <a:t>9/04/15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4C57-8CFE-2A4E-BFC7-73BC2DC859C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2141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05059-8B99-C443-8308-A4F8FDB0A235}" type="datetimeFigureOut">
              <a:rPr lang="es-ES" smtClean="0"/>
              <a:t>9/04/15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4C57-8CFE-2A4E-BFC7-73BC2DC859C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027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05059-8B99-C443-8308-A4F8FDB0A235}" type="datetimeFigureOut">
              <a:rPr lang="es-ES" smtClean="0"/>
              <a:t>9/04/15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4C57-8CFE-2A4E-BFC7-73BC2DC859C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4034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05059-8B99-C443-8308-A4F8FDB0A235}" type="datetimeFigureOut">
              <a:rPr lang="es-ES" smtClean="0"/>
              <a:t>9/04/15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4C57-8CFE-2A4E-BFC7-73BC2DC859C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0609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05059-8B99-C443-8308-A4F8FDB0A235}" type="datetimeFigureOut">
              <a:rPr lang="es-ES" smtClean="0"/>
              <a:t>9/04/15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4C57-8CFE-2A4E-BFC7-73BC2DC859C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2810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05059-8B99-C443-8308-A4F8FDB0A235}" type="datetimeFigureOut">
              <a:rPr lang="es-ES" smtClean="0"/>
              <a:t>9/04/15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4C57-8CFE-2A4E-BFC7-73BC2DC859C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88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05059-8B99-C443-8308-A4F8FDB0A235}" type="datetimeFigureOut">
              <a:rPr lang="es-ES" smtClean="0"/>
              <a:t>9/04/15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4C57-8CFE-2A4E-BFC7-73BC2DC859C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1853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Arrastre la imagen al marcador de posición o haga clic en el icono para agregar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05059-8B99-C443-8308-A4F8FDB0A235}" type="datetimeFigureOut">
              <a:rPr lang="es-ES" smtClean="0"/>
              <a:t>9/04/15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4C57-8CFE-2A4E-BFC7-73BC2DC859C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7925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05059-8B99-C443-8308-A4F8FDB0A235}" type="datetimeFigureOut">
              <a:rPr lang="es-ES" smtClean="0"/>
              <a:t>9/04/15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4C57-8CFE-2A4E-BFC7-73BC2DC859C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9199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05059-8B99-C443-8308-A4F8FDB0A235}" type="datetimeFigureOut">
              <a:rPr lang="es-ES" smtClean="0"/>
              <a:t>9/04/15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4C57-8CFE-2A4E-BFC7-73BC2DC859C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0809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05059-8B99-C443-8308-A4F8FDB0A235}" type="datetimeFigureOut">
              <a:rPr lang="es-ES" smtClean="0"/>
              <a:t>9/04/15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24C57-8CFE-2A4E-BFC7-73BC2DC859C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9147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1" Type="http://schemas.microsoft.com/office/2007/relationships/diagramDrawing" Target="../diagrams/drawing2.xml"/><Relationship Id="rId12" Type="http://schemas.openxmlformats.org/officeDocument/2006/relationships/diagramData" Target="../diagrams/data3.xml"/><Relationship Id="rId13" Type="http://schemas.openxmlformats.org/officeDocument/2006/relationships/diagramLayout" Target="../diagrams/layout3.xml"/><Relationship Id="rId14" Type="http://schemas.openxmlformats.org/officeDocument/2006/relationships/diagramQuickStyle" Target="../diagrams/quickStyle3.xml"/><Relationship Id="rId15" Type="http://schemas.openxmlformats.org/officeDocument/2006/relationships/diagramColors" Target="../diagrams/colors3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diagramData" Target="../diagrams/data2.xml"/><Relationship Id="rId8" Type="http://schemas.openxmlformats.org/officeDocument/2006/relationships/diagramLayout" Target="../diagrams/layout2.xml"/><Relationship Id="rId9" Type="http://schemas.openxmlformats.org/officeDocument/2006/relationships/diagramQuickStyle" Target="../diagrams/quickStyle2.xml"/><Relationship Id="rId10" Type="http://schemas.openxmlformats.org/officeDocument/2006/relationships/diagramColors" Target="../diagrams/colors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La telemedicina en </a:t>
            </a:r>
            <a:r>
              <a:rPr lang="es-ES" dirty="0" smtClean="0"/>
              <a:t>Colombia:</a:t>
            </a:r>
            <a:br>
              <a:rPr lang="es-ES" dirty="0" smtClean="0"/>
            </a:br>
            <a:r>
              <a:rPr lang="es-ES" dirty="0" smtClean="0"/>
              <a:t>Pasado, Presente y Futuro</a:t>
            </a:r>
            <a:br>
              <a:rPr lang="es-ES" dirty="0" smtClean="0"/>
            </a:br>
            <a:r>
              <a:rPr lang="es-ES" smtClean="0"/>
              <a:t>#ATALACC</a:t>
            </a:r>
            <a:br>
              <a:rPr lang="es-ES" smtClean="0"/>
            </a:br>
            <a:r>
              <a:rPr lang="es-ES"/>
              <a:t/>
            </a:r>
            <a:br>
              <a:rPr lang="es-ES"/>
            </a:br>
            <a:endParaRPr lang="es-ES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s-ES" dirty="0" smtClean="0"/>
              <a:t>José F Florez-Arango MD MS PhD</a:t>
            </a:r>
          </a:p>
          <a:p>
            <a:pPr algn="r"/>
            <a:r>
              <a:rPr lang="es-ES" dirty="0" smtClean="0"/>
              <a:t>Universidad de Antioquia</a:t>
            </a:r>
          </a:p>
          <a:p>
            <a:pPr algn="r"/>
            <a:r>
              <a:rPr lang="es-ES" dirty="0" smtClean="0"/>
              <a:t>Universidad Pontificia </a:t>
            </a:r>
            <a:r>
              <a:rPr lang="es-ES" dirty="0" smtClean="0"/>
              <a:t>Bolivariana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28786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Agenda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Contexto</a:t>
            </a:r>
          </a:p>
          <a:p>
            <a:r>
              <a:rPr lang="es-ES" dirty="0" smtClean="0"/>
              <a:t>Pasado</a:t>
            </a:r>
          </a:p>
          <a:p>
            <a:r>
              <a:rPr lang="es-ES" dirty="0" smtClean="0"/>
              <a:t>Presente </a:t>
            </a:r>
          </a:p>
          <a:p>
            <a:r>
              <a:rPr lang="es-ES" dirty="0" smtClean="0"/>
              <a:t>Futuro</a:t>
            </a:r>
          </a:p>
        </p:txBody>
      </p:sp>
    </p:spTree>
    <p:extLst>
      <p:ext uri="{BB962C8B-B14F-4D97-AF65-F5344CB8AC3E}">
        <p14:creationId xmlns:p14="http://schemas.microsoft.com/office/powerpoint/2010/main" val="1590231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Porqué estamos reunidos?</a:t>
            </a:r>
            <a:endParaRPr lang="es-ES" dirty="0"/>
          </a:p>
        </p:txBody>
      </p:sp>
      <p:pic>
        <p:nvPicPr>
          <p:cNvPr id="8" name="Marcador de contenido 7" descr="por-que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19" b="451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95553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mundo </a:t>
            </a:r>
            <a:r>
              <a:rPr lang="es-ES" strike="sngStrike" dirty="0" smtClean="0"/>
              <a:t>está</a:t>
            </a:r>
            <a:r>
              <a:rPr lang="es-ES" dirty="0" smtClean="0"/>
              <a:t> ha cambiado!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6039" b="13336"/>
          <a:stretch/>
        </p:blipFill>
        <p:spPr>
          <a:xfrm>
            <a:off x="457200" y="1230594"/>
            <a:ext cx="8229600" cy="4359155"/>
          </a:xfrm>
        </p:spPr>
      </p:pic>
    </p:spTree>
    <p:extLst>
      <p:ext uri="{BB962C8B-B14F-4D97-AF65-F5344CB8AC3E}">
        <p14:creationId xmlns:p14="http://schemas.microsoft.com/office/powerpoint/2010/main" val="2185050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Que esperamos que ocurra?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s-ES_tradnl" b="1" i="1" dirty="0"/>
              <a:t>Objetivo General</a:t>
            </a:r>
            <a:endParaRPr lang="en-US" b="1" i="1" dirty="0"/>
          </a:p>
          <a:p>
            <a:pPr marL="0" indent="0">
              <a:buNone/>
            </a:pPr>
            <a:r>
              <a:rPr lang="es-ES_tradnl" dirty="0"/>
              <a:t> </a:t>
            </a:r>
            <a:endParaRPr lang="en-US" dirty="0"/>
          </a:p>
          <a:p>
            <a:pPr lvl="1"/>
            <a:r>
              <a:rPr lang="es-ES_tradnl" dirty="0"/>
              <a:t>Intercambiar experiencias en el escenario latinoamericano en </a:t>
            </a:r>
            <a:r>
              <a:rPr lang="es-ES_tradnl" dirty="0" err="1"/>
              <a:t>telesalud</a:t>
            </a:r>
            <a:r>
              <a:rPr lang="es-ES_tradnl" dirty="0"/>
              <a:t>, telemedicina e intercambio de datos en salud.</a:t>
            </a:r>
            <a:endParaRPr lang="en-US" dirty="0"/>
          </a:p>
          <a:p>
            <a:endParaRPr lang="en-US" dirty="0"/>
          </a:p>
          <a:p>
            <a:r>
              <a:rPr lang="es-ES_tradnl" b="1" i="1" dirty="0"/>
              <a:t>Objetivos Específicos</a:t>
            </a:r>
            <a:endParaRPr lang="en-US" b="1" i="1" dirty="0"/>
          </a:p>
          <a:p>
            <a:endParaRPr lang="en-US" dirty="0"/>
          </a:p>
          <a:p>
            <a:pPr lvl="1"/>
            <a:r>
              <a:rPr lang="es-ES_tradnl" dirty="0"/>
              <a:t>Compartir experiencias de </a:t>
            </a:r>
            <a:r>
              <a:rPr lang="es-ES_tradnl" dirty="0" smtClean="0"/>
              <a:t>implementación</a:t>
            </a:r>
            <a:r>
              <a:rPr lang="es-ES_tradnl" dirty="0"/>
              <a:t>, aciertos y desaciertos de servicios de </a:t>
            </a:r>
            <a:r>
              <a:rPr lang="es-ES_tradnl" dirty="0" err="1"/>
              <a:t>telesalud</a:t>
            </a:r>
            <a:r>
              <a:rPr lang="es-ES_tradnl" dirty="0"/>
              <a:t> y de intercambio de datos en salud en la región latinoamericana.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s-ES_tradnl" dirty="0"/>
              <a:t>Discutir retos futuros para la </a:t>
            </a:r>
            <a:r>
              <a:rPr lang="es-ES_tradnl" dirty="0" err="1"/>
              <a:t>telesalud</a:t>
            </a:r>
            <a:r>
              <a:rPr lang="es-ES_tradnl" dirty="0"/>
              <a:t> y el intercambio de datos en la región latinoamericana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s-ES_tradnl" dirty="0"/>
              <a:t>Establecer redes de colaboración regional para el desarrollo de la </a:t>
            </a:r>
            <a:r>
              <a:rPr lang="es-ES_tradnl" dirty="0" err="1"/>
              <a:t>telesalud</a:t>
            </a:r>
            <a:r>
              <a:rPr lang="es-ES_tradnl" dirty="0"/>
              <a:t> y el intercambio de datos</a:t>
            </a:r>
            <a:endParaRPr lang="en-US" dirty="0"/>
          </a:p>
          <a:p>
            <a:pPr lvl="1"/>
            <a:endParaRPr lang="en-U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63885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programa a vuelo de pájaro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Presentaciones Magistrales</a:t>
            </a:r>
          </a:p>
          <a:p>
            <a:pPr lvl="1"/>
            <a:r>
              <a:rPr lang="es-ES" dirty="0" smtClean="0"/>
              <a:t>ATALACC</a:t>
            </a:r>
            <a:r>
              <a:rPr lang="es-ES" dirty="0"/>
              <a:t>: Sinopsis histórica + estado del </a:t>
            </a:r>
            <a:r>
              <a:rPr lang="es-ES" dirty="0" smtClean="0"/>
              <a:t>arte</a:t>
            </a:r>
          </a:p>
          <a:p>
            <a:pPr lvl="1"/>
            <a:r>
              <a:rPr lang="es-ES" dirty="0" smtClean="0"/>
              <a:t>Prospectiva </a:t>
            </a:r>
            <a:r>
              <a:rPr lang="es-ES" dirty="0"/>
              <a:t>y Retos en e-salud </a:t>
            </a:r>
            <a:endParaRPr lang="es-ES" dirty="0" smtClean="0"/>
          </a:p>
          <a:p>
            <a:pPr lvl="1"/>
            <a:r>
              <a:rPr lang="es-ES" dirty="0" smtClean="0"/>
              <a:t>Vigilancia </a:t>
            </a:r>
            <a:r>
              <a:rPr lang="es-ES" dirty="0"/>
              <a:t>tecnológica </a:t>
            </a:r>
            <a:endParaRPr lang="es-ES" dirty="0" smtClean="0"/>
          </a:p>
          <a:p>
            <a:pPr lvl="1"/>
            <a:r>
              <a:rPr lang="es-ES" dirty="0" smtClean="0"/>
              <a:t>Mapa </a:t>
            </a:r>
            <a:r>
              <a:rPr lang="es-ES" dirty="0"/>
              <a:t>de alistamiento </a:t>
            </a:r>
            <a:endParaRPr lang="es-ES" dirty="0" smtClean="0"/>
          </a:p>
          <a:p>
            <a:pPr lvl="1"/>
            <a:r>
              <a:rPr lang="es-ES" dirty="0" smtClean="0"/>
              <a:t>Percepción </a:t>
            </a:r>
            <a:r>
              <a:rPr lang="es-ES" dirty="0"/>
              <a:t>de las TIC y barreras </a:t>
            </a:r>
            <a:r>
              <a:rPr lang="es-ES" dirty="0" smtClean="0"/>
              <a:t>culturales</a:t>
            </a:r>
          </a:p>
          <a:p>
            <a:pPr lvl="1"/>
            <a:r>
              <a:rPr lang="es-ES" dirty="0"/>
              <a:t>Estrategia de TIC y Salud en el Plan Vive Digital 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1514322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programa a vuelo de pájaro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6925" y="1600200"/>
            <a:ext cx="8229600" cy="4525963"/>
          </a:xfrm>
        </p:spPr>
        <p:txBody>
          <a:bodyPr>
            <a:normAutofit/>
          </a:bodyPr>
          <a:lstStyle/>
          <a:p>
            <a:r>
              <a:rPr lang="es-ES" dirty="0" smtClean="0"/>
              <a:t>Presentaciones Magistrales</a:t>
            </a:r>
          </a:p>
          <a:p>
            <a:pPr lvl="1"/>
            <a:r>
              <a:rPr lang="es-ES" dirty="0" smtClean="0"/>
              <a:t>Seguridad de la información</a:t>
            </a:r>
          </a:p>
          <a:p>
            <a:pPr lvl="1"/>
            <a:r>
              <a:rPr lang="es-ES" dirty="0" err="1" smtClean="0"/>
              <a:t>Etica</a:t>
            </a:r>
            <a:endParaRPr lang="es-ES" dirty="0" smtClean="0"/>
          </a:p>
          <a:p>
            <a:pPr lvl="1"/>
            <a:r>
              <a:rPr lang="es-ES" dirty="0" smtClean="0"/>
              <a:t>El intercambio de datos</a:t>
            </a:r>
          </a:p>
          <a:p>
            <a:pPr lvl="1"/>
            <a:r>
              <a:rPr lang="es-ES" dirty="0" smtClean="0"/>
              <a:t>Estándares</a:t>
            </a:r>
          </a:p>
          <a:p>
            <a:pPr lvl="1"/>
            <a:r>
              <a:rPr lang="es-ES" dirty="0" smtClean="0"/>
              <a:t>Sistemas de información como ejes del sistema de gestión</a:t>
            </a:r>
          </a:p>
          <a:p>
            <a:pPr lvl="1"/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7480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programa a vuelo de pájaro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PANEL </a:t>
            </a:r>
          </a:p>
          <a:p>
            <a:pPr lvl="1"/>
            <a:r>
              <a:rPr lang="es-ES" dirty="0"/>
              <a:t>telemedicina RURAL  </a:t>
            </a:r>
          </a:p>
          <a:p>
            <a:pPr lvl="1"/>
            <a:r>
              <a:rPr lang="es-ES" dirty="0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escenario PREHOSPITALARIO y </a:t>
            </a:r>
            <a:r>
              <a:rPr lang="es-ES" dirty="0" smtClean="0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domiciliario</a:t>
            </a:r>
            <a:endParaRPr lang="es-ES" dirty="0" smtClean="0"/>
          </a:p>
          <a:p>
            <a:pPr lvl="1"/>
            <a:r>
              <a:rPr lang="es-ES" dirty="0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telemedicina en el escenario HOSPITALARIO - uci urgencias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075390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programa a vuelo de pájaro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Mesa Redonda</a:t>
            </a:r>
          </a:p>
          <a:p>
            <a:pPr lvl="1"/>
            <a:r>
              <a:rPr lang="es-ES" dirty="0" smtClean="0"/>
              <a:t>Sostenibilidad</a:t>
            </a:r>
          </a:p>
          <a:p>
            <a:pPr lvl="1"/>
            <a:r>
              <a:rPr lang="es-ES" dirty="0" smtClean="0"/>
              <a:t>Formación del recurso humano en salud</a:t>
            </a:r>
          </a:p>
          <a:p>
            <a:r>
              <a:rPr lang="es-ES" dirty="0" smtClean="0"/>
              <a:t>Exposiciones motivacionales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61537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B7D88-2461-7D49-91A5-4207CCDBAE63}" type="slidenum">
              <a:rPr lang="en-US"/>
              <a:pPr/>
              <a:t>10</a:t>
            </a:fld>
            <a:endParaRPr lang="en-US"/>
          </a:p>
        </p:txBody>
      </p:sp>
      <p:pic>
        <p:nvPicPr>
          <p:cNvPr id="23554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84" y="1455539"/>
            <a:ext cx="7268766" cy="71438"/>
          </a:xfrm>
          <a:prstGeom prst="rect">
            <a:avLst/>
          </a:prstGeom>
          <a:noFill/>
          <a:ln>
            <a:noFill/>
          </a:ln>
          <a:effectLst>
            <a:outerShdw blurRad="76200" dist="76199" dir="65998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Rectangle 5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Jerarquía Conceptual</a:t>
            </a:r>
          </a:p>
        </p:txBody>
      </p:sp>
      <p:sp>
        <p:nvSpPr>
          <p:cNvPr id="23558" name="Freeform 6"/>
          <p:cNvSpPr>
            <a:spLocks/>
          </p:cNvSpPr>
          <p:nvPr/>
        </p:nvSpPr>
        <p:spPr bwMode="auto">
          <a:xfrm>
            <a:off x="1616273" y="1598414"/>
            <a:ext cx="5572125" cy="4795242"/>
          </a:xfrm>
          <a:custGeom>
            <a:avLst/>
            <a:gdLst>
              <a:gd name="T0" fmla="+- 0 17758 961"/>
              <a:gd name="T1" fmla="*/ T0 w 19679"/>
              <a:gd name="T2" fmla="+- 0 3843 961"/>
              <a:gd name="T3" fmla="*/ 3843 h 19679"/>
              <a:gd name="T4" fmla="+- 0 17758 961"/>
              <a:gd name="T5" fmla="*/ T4 w 19679"/>
              <a:gd name="T6" fmla="+- 0 17758 961"/>
              <a:gd name="T7" fmla="*/ 17758 h 19679"/>
              <a:gd name="T8" fmla="+- 0 3843 961"/>
              <a:gd name="T9" fmla="*/ T8 w 19679"/>
              <a:gd name="T10" fmla="+- 0 17758 961"/>
              <a:gd name="T11" fmla="*/ 17758 h 19679"/>
              <a:gd name="T12" fmla="+- 0 3843 961"/>
              <a:gd name="T13" fmla="*/ T12 w 19679"/>
              <a:gd name="T14" fmla="+- 0 3843 961"/>
              <a:gd name="T15" fmla="*/ 3843 h 19679"/>
              <a:gd name="T16" fmla="+- 0 17758 961"/>
              <a:gd name="T17" fmla="*/ T16 w 19679"/>
              <a:gd name="T18" fmla="+- 0 3843 961"/>
              <a:gd name="T19" fmla="*/ 3843 h 19679"/>
              <a:gd name="T20" fmla="+- 0 17758 961"/>
              <a:gd name="T21" fmla="*/ T20 w 19679"/>
              <a:gd name="T22" fmla="+- 0 3843 961"/>
              <a:gd name="T23" fmla="*/ 3843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</a:cxnLst>
            <a:rect l="0" t="0" r="r" b="b"/>
            <a:pathLst>
              <a:path w="19679" h="19679">
                <a:moveTo>
                  <a:pt x="16797" y="2882"/>
                </a:moveTo>
                <a:cubicBezTo>
                  <a:pt x="20639" y="6724"/>
                  <a:pt x="20639" y="12954"/>
                  <a:pt x="16797" y="16797"/>
                </a:cubicBezTo>
                <a:cubicBezTo>
                  <a:pt x="12954" y="20639"/>
                  <a:pt x="6724" y="20639"/>
                  <a:pt x="2882" y="16797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7" y="2882"/>
                </a:cubicBezTo>
                <a:close/>
                <a:moveTo>
                  <a:pt x="16797" y="2882"/>
                </a:moveTo>
              </a:path>
            </a:pathLst>
          </a:custGeom>
          <a:solidFill>
            <a:schemeClr val="accent1">
              <a:alpha val="2392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l"/>
            <a:endParaRPr lang="en-US" sz="1700"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  <a:p>
            <a:pPr algn="l"/>
            <a:r>
              <a:rPr lang="en-US" sz="1700">
                <a:latin typeface="Calibri" charset="0"/>
                <a:ea typeface="ＭＳ Ｐゴシック" charset="0"/>
                <a:cs typeface="Calibri" charset="0"/>
                <a:sym typeface="Calibri" charset="0"/>
              </a:rPr>
              <a:t>Informática Biomédica</a:t>
            </a:r>
          </a:p>
          <a:p>
            <a:pPr algn="l"/>
            <a:endParaRPr lang="en-US" sz="1700"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  <a:p>
            <a:pPr algn="l"/>
            <a:endParaRPr lang="en-US" sz="1700"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  <a:p>
            <a:pPr algn="l"/>
            <a:endParaRPr lang="en-US" sz="1700"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  <a:p>
            <a:pPr algn="l"/>
            <a:endParaRPr lang="en-US" sz="1700"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  <a:p>
            <a:pPr algn="l"/>
            <a:endParaRPr lang="en-US" sz="1700"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  <a:p>
            <a:pPr algn="l"/>
            <a:endParaRPr lang="en-US" sz="1700"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  <a:p>
            <a:pPr algn="l"/>
            <a:endParaRPr lang="en-US" sz="1700"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  <a:p>
            <a:pPr algn="l"/>
            <a:endParaRPr lang="en-US" sz="1700"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  <a:p>
            <a:pPr algn="l"/>
            <a:endParaRPr lang="en-US" sz="1700"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sp>
        <p:nvSpPr>
          <p:cNvPr id="23559" name="Oval 7"/>
          <p:cNvSpPr>
            <a:spLocks/>
          </p:cNvSpPr>
          <p:nvPr/>
        </p:nvSpPr>
        <p:spPr bwMode="auto">
          <a:xfrm>
            <a:off x="1830586" y="2464594"/>
            <a:ext cx="4947047" cy="3884414"/>
          </a:xfrm>
          <a:prstGeom prst="ellipse">
            <a:avLst/>
          </a:prstGeom>
          <a:solidFill>
            <a:schemeClr val="accent1">
              <a:alpha val="2392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l"/>
            <a:endParaRPr lang="en-US" sz="1700"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  <a:p>
            <a:pPr algn="l"/>
            <a:r>
              <a:rPr lang="en-US" sz="1700">
                <a:latin typeface="Calibri" charset="0"/>
                <a:ea typeface="ＭＳ Ｐゴシック" charset="0"/>
                <a:cs typeface="Calibri" charset="0"/>
                <a:sym typeface="Calibri" charset="0"/>
              </a:rPr>
              <a:t>e-Salud</a:t>
            </a:r>
          </a:p>
          <a:p>
            <a:pPr algn="l"/>
            <a:endParaRPr lang="en-US" sz="1700"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  <a:p>
            <a:pPr algn="l"/>
            <a:endParaRPr lang="en-US" sz="1700"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  <a:p>
            <a:pPr algn="l"/>
            <a:endParaRPr lang="en-US" sz="1700"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  <a:p>
            <a:pPr algn="l"/>
            <a:endParaRPr lang="en-US" sz="1700"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  <a:p>
            <a:pPr algn="l"/>
            <a:endParaRPr lang="en-US" sz="1700"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  <a:p>
            <a:pPr algn="l"/>
            <a:endParaRPr lang="en-US" sz="1700"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  <a:p>
            <a:pPr algn="l"/>
            <a:endParaRPr lang="en-US" sz="1700"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  <a:p>
            <a:pPr algn="l"/>
            <a:endParaRPr lang="en-US" sz="1700"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  <a:p>
            <a:pPr algn="l"/>
            <a:endParaRPr lang="en-US" sz="1700"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sp>
        <p:nvSpPr>
          <p:cNvPr id="23560" name="Oval 8"/>
          <p:cNvSpPr>
            <a:spLocks/>
          </p:cNvSpPr>
          <p:nvPr/>
        </p:nvSpPr>
        <p:spPr bwMode="auto">
          <a:xfrm>
            <a:off x="2482453" y="3205758"/>
            <a:ext cx="3527227" cy="3161109"/>
          </a:xfrm>
          <a:prstGeom prst="ellipse">
            <a:avLst/>
          </a:prstGeom>
          <a:solidFill>
            <a:schemeClr val="accent1">
              <a:alpha val="2392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l"/>
            <a:r>
              <a:rPr lang="en-US" sz="1700">
                <a:latin typeface="Calibri" charset="0"/>
                <a:ea typeface="ＭＳ Ｐゴシック" charset="0"/>
                <a:cs typeface="Calibri" charset="0"/>
                <a:sym typeface="Calibri" charset="0"/>
              </a:rPr>
              <a:t>Telesalud</a:t>
            </a:r>
          </a:p>
          <a:p>
            <a:pPr algn="l"/>
            <a:endParaRPr lang="en-US" sz="1700"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  <a:p>
            <a:pPr algn="l"/>
            <a:endParaRPr lang="en-US" sz="1700"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  <a:p>
            <a:pPr algn="l"/>
            <a:endParaRPr lang="en-US" sz="1700"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  <a:p>
            <a:pPr algn="l"/>
            <a:endParaRPr lang="en-US" sz="1700"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sp>
        <p:nvSpPr>
          <p:cNvPr id="23561" name="Oval 9"/>
          <p:cNvSpPr>
            <a:spLocks/>
          </p:cNvSpPr>
          <p:nvPr/>
        </p:nvSpPr>
        <p:spPr bwMode="auto">
          <a:xfrm>
            <a:off x="3053953" y="4277320"/>
            <a:ext cx="2482453" cy="2089547"/>
          </a:xfrm>
          <a:prstGeom prst="ellipse">
            <a:avLst/>
          </a:prstGeom>
          <a:solidFill>
            <a:schemeClr val="accent1">
              <a:alpha val="2392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l"/>
            <a:r>
              <a:rPr lang="en-US" sz="1700">
                <a:latin typeface="Calibri" charset="0"/>
                <a:ea typeface="ＭＳ Ｐゴシック" charset="0"/>
                <a:cs typeface="Calibri" charset="0"/>
                <a:sym typeface="Calibri" charset="0"/>
              </a:rPr>
              <a:t>Telemedicina</a:t>
            </a:r>
          </a:p>
        </p:txBody>
      </p:sp>
      <p:sp>
        <p:nvSpPr>
          <p:cNvPr id="23562" name="Oval 10"/>
          <p:cNvSpPr>
            <a:spLocks/>
          </p:cNvSpPr>
          <p:nvPr/>
        </p:nvSpPr>
        <p:spPr bwMode="auto">
          <a:xfrm>
            <a:off x="4786313" y="3848695"/>
            <a:ext cx="1339453" cy="1116211"/>
          </a:xfrm>
          <a:prstGeom prst="ellipse">
            <a:avLst/>
          </a:prstGeom>
          <a:solidFill>
            <a:srgbClr val="FF6FCF">
              <a:alpha val="4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l"/>
            <a:r>
              <a:rPr lang="en-US" sz="1700">
                <a:latin typeface="Calibri" charset="0"/>
                <a:ea typeface="ＭＳ Ｐゴシック" charset="0"/>
                <a:cs typeface="Calibri" charset="0"/>
                <a:sym typeface="Calibri" charset="0"/>
              </a:rPr>
              <a:t>mHealth</a:t>
            </a:r>
          </a:p>
        </p:txBody>
      </p:sp>
      <p:sp>
        <p:nvSpPr>
          <p:cNvPr id="23563" name="Oval 11"/>
          <p:cNvSpPr>
            <a:spLocks/>
          </p:cNvSpPr>
          <p:nvPr/>
        </p:nvSpPr>
        <p:spPr bwMode="auto">
          <a:xfrm>
            <a:off x="4990580" y="4526236"/>
            <a:ext cx="1339453" cy="732234"/>
          </a:xfrm>
          <a:prstGeom prst="ellipse">
            <a:avLst/>
          </a:prstGeom>
          <a:solidFill>
            <a:srgbClr val="FF6FCF">
              <a:alpha val="4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r>
              <a:rPr lang="en-US" sz="1400">
                <a:latin typeface="Calibri" charset="0"/>
                <a:ea typeface="ＭＳ Ｐゴシック" charset="0"/>
                <a:cs typeface="Calibri" charset="0"/>
                <a:sym typeface="Calibri" charset="0"/>
              </a:rPr>
              <a:t>Robótica en salud</a:t>
            </a:r>
          </a:p>
        </p:txBody>
      </p:sp>
      <p:sp>
        <p:nvSpPr>
          <p:cNvPr id="23564" name="Oval 12"/>
          <p:cNvSpPr>
            <a:spLocks/>
          </p:cNvSpPr>
          <p:nvPr/>
        </p:nvSpPr>
        <p:spPr bwMode="auto">
          <a:xfrm>
            <a:off x="1955602" y="3205758"/>
            <a:ext cx="1562695" cy="1705570"/>
          </a:xfrm>
          <a:prstGeom prst="ellipse">
            <a:avLst/>
          </a:prstGeom>
          <a:solidFill>
            <a:srgbClr val="FF6FCF">
              <a:alpha val="4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l"/>
            <a:r>
              <a:rPr lang="en-US" sz="1700">
                <a:latin typeface="Calibri" charset="0"/>
                <a:ea typeface="ＭＳ Ｐゴシック" charset="0"/>
                <a:cs typeface="Calibri" charset="0"/>
                <a:sym typeface="Calibri" charset="0"/>
              </a:rPr>
              <a:t>Teleducación</a:t>
            </a:r>
          </a:p>
        </p:txBody>
      </p:sp>
    </p:spTree>
    <p:extLst>
      <p:ext uri="{BB962C8B-B14F-4D97-AF65-F5344CB8AC3E}">
        <p14:creationId xmlns:p14="http://schemas.microsoft.com/office/powerpoint/2010/main" val="221148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8" grpId="0" animBg="1" autoUpdateAnimBg="0"/>
      <p:bldP spid="23559" grpId="0" animBg="1" autoUpdateAnimBg="0"/>
      <p:bldP spid="23560" grpId="0" animBg="1" autoUpdateAnimBg="0"/>
      <p:bldP spid="23561" grpId="0" animBg="1" autoUpdateAnimBg="0"/>
      <p:bldP spid="23562" grpId="0" animBg="1" autoUpdateAnimBg="0"/>
      <p:bldP spid="23562" grpId="1" animBg="1" autoUpdateAnimBg="0"/>
      <p:bldP spid="23563" grpId="0" animBg="1" autoUpdateAnimBg="0"/>
      <p:bldP spid="23564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Un recuento histórico</a:t>
            </a:r>
            <a:endParaRPr lang="es-ES" dirty="0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0450576"/>
              </p:ext>
            </p:extLst>
          </p:nvPr>
        </p:nvGraphicFramePr>
        <p:xfrm>
          <a:off x="316957" y="1600200"/>
          <a:ext cx="3033278" cy="4250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3692769185"/>
              </p:ext>
            </p:extLst>
          </p:nvPr>
        </p:nvGraphicFramePr>
        <p:xfrm>
          <a:off x="3537387" y="1610409"/>
          <a:ext cx="272677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3912916952"/>
              </p:ext>
            </p:extLst>
          </p:nvPr>
        </p:nvGraphicFramePr>
        <p:xfrm>
          <a:off x="6264161" y="1651414"/>
          <a:ext cx="272677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3309850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9B5840E-9F93-AF43-AB7F-C9D563FA6D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F8DF702-A8F5-954C-9365-48FA35CAA4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6591854-5B6D-9348-A639-474DE0D056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1A0F6FD-22D6-C541-91CD-C43ED10840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5FEEE09-C566-0648-914A-D75115D7B7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1AF013F-1293-EE47-A5FA-FE41225245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513F53B-1167-F348-9A72-7C7ED88A3D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06134C9-81F6-0A42-9A3B-3EA61CA5A7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E85E873-CCBC-EB45-9EBB-C084AD2257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D8384A7-F4B0-7040-8440-30CC4C391D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C09AA4B-4E34-B84D-8DB1-ECB0EE41E9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D9D8334-3579-DC42-B92D-9F13BAC471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7C0D23F-7611-9646-8E90-290B95B2A2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405D0B3-979F-3342-BF66-C8FF28AD4C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A6D89F6-59B6-ED47-A619-DA1FACC814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E07D633-4AD1-634C-93B2-92D12AFB67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DB2367C-A4EF-3245-9086-20DB4BDE4C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364C59D-B09B-3744-9212-C178D63899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9D2D40E-03A9-344D-B871-8BC17C2A04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458E4CF-824D-2E4C-9DB3-7F02639285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DB2367C-A4EF-3245-9086-20DB4BDE4C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364C59D-B09B-3744-9212-C178D63899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B8E3E33-EF8E-B147-B657-E284D39720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7BCEE03-7411-7D45-8C80-108D4519D8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AEF33CA-BF9C-CF46-A726-F39338A255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5DE3BEF-9B6F-884E-A2C8-AD06735835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AC81AC3-23A4-494D-AAF1-EC19437570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18CD881-F32D-6C4B-AEA6-0B0BE34606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B72F0A4-AA84-DC46-AD88-1A7743E37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29072E7-6767-0B4B-A72D-DD1B05B87B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  <p:bldGraphic spid="6" grpId="0">
        <p:bldSub>
          <a:bldDgm bld="one"/>
        </p:bldSub>
      </p:bldGraphic>
      <p:bldGraphic spid="7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Hoy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158873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91792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7A48CF-EA51-7542-A867-6D1293188AD6}" type="slidenum">
              <a:rPr lang="en-US"/>
              <a:pPr/>
              <a:t>13</a:t>
            </a:fld>
            <a:endParaRPr lang="en-US"/>
          </a:p>
        </p:txBody>
      </p:sp>
      <p:sp>
        <p:nvSpPr>
          <p:cNvPr id="30721" name="AutoShape 1"/>
          <p:cNvSpPr>
            <a:spLocks/>
          </p:cNvSpPr>
          <p:nvPr/>
        </p:nvSpPr>
        <p:spPr bwMode="auto">
          <a:xfrm>
            <a:off x="2839641" y="1143000"/>
            <a:ext cx="1794867" cy="1232297"/>
          </a:xfrm>
          <a:prstGeom prst="triangle">
            <a:avLst>
              <a:gd name="adj" fmla="val 50000"/>
            </a:avLst>
          </a:prstGeom>
          <a:solidFill>
            <a:srgbClr val="6293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/>
            <a:r>
              <a:rPr lang="en-US" sz="1700">
                <a:latin typeface="Calibri" charset="0"/>
                <a:ea typeface="ＭＳ Ｐゴシック" charset="0"/>
                <a:cs typeface="Calibri" charset="0"/>
                <a:sym typeface="Calibri" charset="0"/>
              </a:rPr>
              <a:t>Usuarios</a:t>
            </a:r>
          </a:p>
        </p:txBody>
      </p:sp>
      <p:pic>
        <p:nvPicPr>
          <p:cNvPr id="30723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84" y="1455539"/>
            <a:ext cx="7268766" cy="71438"/>
          </a:xfrm>
          <a:prstGeom prst="rect">
            <a:avLst/>
          </a:prstGeom>
          <a:noFill/>
          <a:ln>
            <a:noFill/>
          </a:ln>
          <a:effectLst>
            <a:outerShdw blurRad="76200" dist="76199" dir="65998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6" name="Rectangle 6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3800"/>
              <a:t>Modelo de aproximación a e-salud</a:t>
            </a:r>
          </a:p>
        </p:txBody>
      </p:sp>
      <p:sp>
        <p:nvSpPr>
          <p:cNvPr id="30727" name="Freeform 7"/>
          <p:cNvSpPr>
            <a:spLocks/>
          </p:cNvSpPr>
          <p:nvPr/>
        </p:nvSpPr>
        <p:spPr bwMode="auto">
          <a:xfrm>
            <a:off x="151805" y="5161359"/>
            <a:ext cx="7179469" cy="928688"/>
          </a:xfrm>
          <a:custGeom>
            <a:avLst/>
            <a:gdLst>
              <a:gd name="T0" fmla="*/ 1978 w 21600"/>
              <a:gd name="T1" fmla="*/ 0 h 21600"/>
              <a:gd name="T2" fmla="*/ 19570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1978 w 21600"/>
              <a:gd name="T9" fmla="*/ 0 h 21600"/>
              <a:gd name="T10" fmla="*/ 1978 w 21600"/>
              <a:gd name="T11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1978" y="0"/>
                </a:moveTo>
                <a:lnTo>
                  <a:pt x="19570" y="0"/>
                </a:lnTo>
                <a:lnTo>
                  <a:pt x="21600" y="21600"/>
                </a:lnTo>
                <a:lnTo>
                  <a:pt x="0" y="21600"/>
                </a:lnTo>
                <a:lnTo>
                  <a:pt x="1978" y="0"/>
                </a:lnTo>
                <a:close/>
                <a:moveTo>
                  <a:pt x="1978" y="0"/>
                </a:moveTo>
              </a:path>
            </a:pathLst>
          </a:custGeom>
          <a:solidFill>
            <a:srgbClr val="6293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/>
            <a:r>
              <a:rPr lang="en-US" sz="1700">
                <a:latin typeface="Calibri" charset="0"/>
                <a:ea typeface="ＭＳ Ｐゴシック" charset="0"/>
                <a:cs typeface="Calibri" charset="0"/>
                <a:sym typeface="Calibri" charset="0"/>
              </a:rPr>
              <a:t>Normatividad</a:t>
            </a:r>
          </a:p>
        </p:txBody>
      </p:sp>
      <p:sp>
        <p:nvSpPr>
          <p:cNvPr id="30728" name="Freeform 8"/>
          <p:cNvSpPr>
            <a:spLocks/>
          </p:cNvSpPr>
          <p:nvPr/>
        </p:nvSpPr>
        <p:spPr bwMode="auto">
          <a:xfrm>
            <a:off x="821531" y="4232672"/>
            <a:ext cx="5831086" cy="928688"/>
          </a:xfrm>
          <a:custGeom>
            <a:avLst/>
            <a:gdLst>
              <a:gd name="T0" fmla="*/ 2531 w 21600"/>
              <a:gd name="T1" fmla="*/ 0 h 21600"/>
              <a:gd name="T2" fmla="*/ 19165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2531 w 21600"/>
              <a:gd name="T9" fmla="*/ 0 h 21600"/>
              <a:gd name="T10" fmla="*/ 2531 w 21600"/>
              <a:gd name="T11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2531" y="0"/>
                </a:moveTo>
                <a:lnTo>
                  <a:pt x="19165" y="0"/>
                </a:lnTo>
                <a:lnTo>
                  <a:pt x="21600" y="21600"/>
                </a:lnTo>
                <a:lnTo>
                  <a:pt x="0" y="21600"/>
                </a:lnTo>
                <a:lnTo>
                  <a:pt x="2531" y="0"/>
                </a:lnTo>
                <a:close/>
                <a:moveTo>
                  <a:pt x="2531" y="0"/>
                </a:moveTo>
              </a:path>
            </a:pathLst>
          </a:custGeom>
          <a:solidFill>
            <a:srgbClr val="6293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/>
            <a:r>
              <a:rPr lang="en-US" sz="1700">
                <a:latin typeface="Calibri" charset="0"/>
                <a:ea typeface="ＭＳ Ｐゴシック" charset="0"/>
                <a:cs typeface="Calibri" charset="0"/>
                <a:sym typeface="Calibri" charset="0"/>
              </a:rPr>
              <a:t>Infraestructura</a:t>
            </a:r>
          </a:p>
        </p:txBody>
      </p:sp>
      <p:sp>
        <p:nvSpPr>
          <p:cNvPr id="30729" name="Freeform 9"/>
          <p:cNvSpPr>
            <a:spLocks/>
          </p:cNvSpPr>
          <p:nvPr/>
        </p:nvSpPr>
        <p:spPr bwMode="auto">
          <a:xfrm>
            <a:off x="1491258" y="3303984"/>
            <a:ext cx="4482703" cy="928688"/>
          </a:xfrm>
          <a:custGeom>
            <a:avLst/>
            <a:gdLst>
              <a:gd name="T0" fmla="*/ 3224 w 21600"/>
              <a:gd name="T1" fmla="*/ 0 h 21600"/>
              <a:gd name="T2" fmla="*/ 18330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3224 w 21600"/>
              <a:gd name="T9" fmla="*/ 0 h 21600"/>
              <a:gd name="T10" fmla="*/ 3224 w 21600"/>
              <a:gd name="T11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3224" y="0"/>
                </a:moveTo>
                <a:lnTo>
                  <a:pt x="18330" y="0"/>
                </a:lnTo>
                <a:lnTo>
                  <a:pt x="21600" y="21600"/>
                </a:lnTo>
                <a:lnTo>
                  <a:pt x="0" y="21600"/>
                </a:lnTo>
                <a:lnTo>
                  <a:pt x="3224" y="0"/>
                </a:lnTo>
                <a:close/>
                <a:moveTo>
                  <a:pt x="3224" y="0"/>
                </a:moveTo>
              </a:path>
            </a:pathLst>
          </a:custGeom>
          <a:solidFill>
            <a:srgbClr val="6293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/>
            <a:r>
              <a:rPr lang="en-US" sz="1700">
                <a:latin typeface="Calibri" charset="0"/>
                <a:ea typeface="ＭＳ Ｐゴシック" charset="0"/>
                <a:cs typeface="Calibri" charset="0"/>
                <a:sym typeface="Calibri" charset="0"/>
              </a:rPr>
              <a:t>Servicios</a:t>
            </a:r>
          </a:p>
        </p:txBody>
      </p:sp>
      <p:sp>
        <p:nvSpPr>
          <p:cNvPr id="30730" name="Freeform 10"/>
          <p:cNvSpPr>
            <a:spLocks/>
          </p:cNvSpPr>
          <p:nvPr/>
        </p:nvSpPr>
        <p:spPr bwMode="auto">
          <a:xfrm>
            <a:off x="2152055" y="2375297"/>
            <a:ext cx="3143250" cy="928688"/>
          </a:xfrm>
          <a:custGeom>
            <a:avLst/>
            <a:gdLst>
              <a:gd name="T0" fmla="*/ 4611 w 21600"/>
              <a:gd name="T1" fmla="*/ 0 h 21600"/>
              <a:gd name="T2" fmla="*/ 16945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4611 w 21600"/>
              <a:gd name="T9" fmla="*/ 0 h 21600"/>
              <a:gd name="T10" fmla="*/ 4611 w 21600"/>
              <a:gd name="T11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4611" y="0"/>
                </a:moveTo>
                <a:lnTo>
                  <a:pt x="16945" y="0"/>
                </a:lnTo>
                <a:lnTo>
                  <a:pt x="21600" y="21600"/>
                </a:lnTo>
                <a:lnTo>
                  <a:pt x="0" y="21600"/>
                </a:lnTo>
                <a:lnTo>
                  <a:pt x="4611" y="0"/>
                </a:lnTo>
                <a:close/>
                <a:moveTo>
                  <a:pt x="4611" y="0"/>
                </a:moveTo>
              </a:path>
            </a:pathLst>
          </a:custGeom>
          <a:solidFill>
            <a:srgbClr val="6293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/>
            <a:r>
              <a:rPr lang="en-US" sz="1700">
                <a:latin typeface="Calibri" charset="0"/>
                <a:ea typeface="ＭＳ Ｐゴシック" charset="0"/>
                <a:cs typeface="Calibri" charset="0"/>
                <a:sym typeface="Calibri" charset="0"/>
              </a:rPr>
              <a:t>Prestadores</a:t>
            </a:r>
          </a:p>
        </p:txBody>
      </p:sp>
      <p:sp>
        <p:nvSpPr>
          <p:cNvPr id="30731" name="Rectangle 11"/>
          <p:cNvSpPr>
            <a:spLocks/>
          </p:cNvSpPr>
          <p:nvPr/>
        </p:nvSpPr>
        <p:spPr bwMode="auto">
          <a:xfrm>
            <a:off x="7478614" y="1299269"/>
            <a:ext cx="86250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100" dirty="0" err="1">
                <a:latin typeface="Arial" charset="0"/>
                <a:ea typeface="ＭＳ Ｐゴシック" charset="0"/>
                <a:cs typeface="Arial" charset="0"/>
                <a:sym typeface="Arial" charset="0"/>
              </a:rPr>
              <a:t>Difusión</a:t>
            </a:r>
            <a:r>
              <a:rPr lang="en-US" sz="1100" dirty="0">
                <a:latin typeface="Arial" charset="0"/>
                <a:ea typeface="ＭＳ Ｐゴシック" charset="0"/>
                <a:cs typeface="Arial" charset="0"/>
                <a:sym typeface="Arial" charset="0"/>
              </a:rPr>
              <a:t> </a:t>
            </a:r>
            <a:endParaRPr lang="en-US" sz="1100" dirty="0">
              <a:solidFill>
                <a:srgbClr val="FFFFFF"/>
              </a:solidFill>
              <a:latin typeface="Tahoma" charset="0"/>
              <a:ea typeface="ＭＳ Ｐゴシック" charset="0"/>
              <a:cs typeface="Lucida Grande" charset="0"/>
              <a:sym typeface="Tahoma" charset="0"/>
            </a:endParaRPr>
          </a:p>
          <a:p>
            <a:pPr algn="l"/>
            <a:r>
              <a:rPr lang="en-US" sz="1100" dirty="0" err="1">
                <a:latin typeface="Arial" charset="0"/>
                <a:ea typeface="ＭＳ Ｐゴシック" charset="0"/>
                <a:cs typeface="Arial" charset="0"/>
                <a:sym typeface="Arial" charset="0"/>
              </a:rPr>
              <a:t>Conocimiento</a:t>
            </a:r>
            <a:endParaRPr lang="en-US" sz="1100" dirty="0">
              <a:solidFill>
                <a:srgbClr val="FFFFFF"/>
              </a:solidFill>
              <a:latin typeface="Tahoma" charset="0"/>
              <a:ea typeface="ＭＳ Ｐゴシック" charset="0"/>
              <a:cs typeface="Lucida Grande" charset="0"/>
              <a:sym typeface="Tahoma" charset="0"/>
            </a:endParaRPr>
          </a:p>
          <a:p>
            <a:pPr algn="l"/>
            <a:r>
              <a:rPr lang="en-US" sz="1100" dirty="0" err="1">
                <a:latin typeface="Arial" charset="0"/>
                <a:ea typeface="ＭＳ Ｐゴシック" charset="0"/>
                <a:cs typeface="Arial" charset="0"/>
                <a:sym typeface="Arial" charset="0"/>
              </a:rPr>
              <a:t>Promoción</a:t>
            </a:r>
            <a:endParaRPr lang="en-US" sz="1100" dirty="0">
              <a:latin typeface="Arial" charset="0"/>
              <a:ea typeface="ＭＳ Ｐゴシック" charset="0"/>
              <a:cs typeface="Arial" charset="0"/>
              <a:sym typeface="Arial" charset="0"/>
            </a:endParaRPr>
          </a:p>
        </p:txBody>
      </p:sp>
      <p:sp>
        <p:nvSpPr>
          <p:cNvPr id="30732" name="Rectangle 12"/>
          <p:cNvSpPr>
            <a:spLocks/>
          </p:cNvSpPr>
          <p:nvPr/>
        </p:nvSpPr>
        <p:spPr bwMode="auto">
          <a:xfrm>
            <a:off x="7475265" y="2446735"/>
            <a:ext cx="1179316" cy="193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321457" bIns="0">
            <a:spAutoFit/>
          </a:bodyPr>
          <a:lstStyle/>
          <a:p>
            <a:pPr>
              <a:lnSpc>
                <a:spcPts val="703"/>
              </a:lnSpc>
            </a:pPr>
            <a:r>
              <a:rPr lang="en-US" sz="1100">
                <a:latin typeface="Arial" charset="0"/>
                <a:ea typeface="ＭＳ Ｐゴシック" charset="0"/>
                <a:cs typeface="Arial" charset="0"/>
                <a:sym typeface="Arial" charset="0"/>
              </a:rPr>
              <a:t> Capacitación</a:t>
            </a:r>
            <a:endParaRPr lang="en-US" sz="1100">
              <a:solidFill>
                <a:srgbClr val="FFFFFF"/>
              </a:solidFill>
              <a:latin typeface="Tahoma" charset="0"/>
              <a:ea typeface="ＭＳ Ｐゴシック" charset="0"/>
              <a:cs typeface="Lucida Grande" charset="0"/>
              <a:sym typeface="Tahoma" charset="0"/>
            </a:endParaRPr>
          </a:p>
          <a:p>
            <a:pPr>
              <a:lnSpc>
                <a:spcPts val="703"/>
              </a:lnSpc>
            </a:pPr>
            <a:r>
              <a:rPr lang="en-US" sz="1100">
                <a:latin typeface="Arial" charset="0"/>
                <a:ea typeface="ＭＳ Ｐゴシック" charset="0"/>
                <a:cs typeface="Arial" charset="0"/>
                <a:sym typeface="Arial" charset="0"/>
              </a:rPr>
              <a:t> Incentivos</a:t>
            </a:r>
          </a:p>
        </p:txBody>
      </p:sp>
      <p:sp>
        <p:nvSpPr>
          <p:cNvPr id="30733" name="Rectangle 13"/>
          <p:cNvSpPr>
            <a:spLocks/>
          </p:cNvSpPr>
          <p:nvPr/>
        </p:nvSpPr>
        <p:spPr bwMode="auto">
          <a:xfrm>
            <a:off x="7475265" y="3411141"/>
            <a:ext cx="975434" cy="193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321457" bIns="0">
            <a:spAutoFit/>
          </a:bodyPr>
          <a:lstStyle/>
          <a:p>
            <a:pPr>
              <a:lnSpc>
                <a:spcPts val="703"/>
              </a:lnSpc>
            </a:pPr>
            <a:r>
              <a:rPr lang="en-US" sz="1100">
                <a:latin typeface="Arial" charset="0"/>
                <a:ea typeface="ＭＳ Ｐゴシック" charset="0"/>
                <a:cs typeface="Arial" charset="0"/>
                <a:sym typeface="Arial" charset="0"/>
              </a:rPr>
              <a:t> Selección</a:t>
            </a:r>
            <a:endParaRPr lang="en-US" sz="1100">
              <a:solidFill>
                <a:srgbClr val="FFFFFF"/>
              </a:solidFill>
              <a:latin typeface="Tahoma" charset="0"/>
              <a:ea typeface="ＭＳ Ｐゴシック" charset="0"/>
              <a:cs typeface="Lucida Grande" charset="0"/>
              <a:sym typeface="Tahoma" charset="0"/>
            </a:endParaRPr>
          </a:p>
          <a:p>
            <a:pPr>
              <a:lnSpc>
                <a:spcPts val="703"/>
              </a:lnSpc>
            </a:pPr>
            <a:r>
              <a:rPr lang="en-US" sz="1100">
                <a:latin typeface="Arial" charset="0"/>
                <a:ea typeface="ＭＳ Ｐゴシック" charset="0"/>
                <a:cs typeface="Arial" charset="0"/>
                <a:sym typeface="Arial" charset="0"/>
              </a:rPr>
              <a:t> Modelo</a:t>
            </a:r>
          </a:p>
        </p:txBody>
      </p:sp>
      <p:sp>
        <p:nvSpPr>
          <p:cNvPr id="30734" name="Rectangle 14"/>
          <p:cNvSpPr>
            <a:spLocks/>
          </p:cNvSpPr>
          <p:nvPr/>
        </p:nvSpPr>
        <p:spPr bwMode="auto">
          <a:xfrm>
            <a:off x="7475265" y="4375547"/>
            <a:ext cx="1022410" cy="193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321457" bIns="0">
            <a:spAutoFit/>
          </a:bodyPr>
          <a:lstStyle/>
          <a:p>
            <a:pPr>
              <a:lnSpc>
                <a:spcPts val="703"/>
              </a:lnSpc>
            </a:pPr>
            <a:r>
              <a:rPr lang="en-US" sz="1100">
                <a:latin typeface="Arial" charset="0"/>
                <a:ea typeface="ＭＳ Ｐゴシック" charset="0"/>
                <a:cs typeface="Arial" charset="0"/>
                <a:sym typeface="Arial" charset="0"/>
              </a:rPr>
              <a:t>Existente</a:t>
            </a:r>
            <a:endParaRPr lang="en-US" sz="1100">
              <a:solidFill>
                <a:srgbClr val="FFFFFF"/>
              </a:solidFill>
              <a:latin typeface="Tahoma" charset="0"/>
              <a:ea typeface="ＭＳ Ｐゴシック" charset="0"/>
              <a:cs typeface="Lucida Grande" charset="0"/>
              <a:sym typeface="Tahoma" charset="0"/>
            </a:endParaRPr>
          </a:p>
          <a:p>
            <a:pPr>
              <a:lnSpc>
                <a:spcPts val="703"/>
              </a:lnSpc>
            </a:pPr>
            <a:r>
              <a:rPr lang="en-US" sz="1100">
                <a:latin typeface="Arial" charset="0"/>
                <a:ea typeface="ＭＳ Ｐゴシック" charset="0"/>
                <a:cs typeface="Arial" charset="0"/>
                <a:sym typeface="Arial" charset="0"/>
              </a:rPr>
              <a:t>Proyección</a:t>
            </a:r>
          </a:p>
        </p:txBody>
      </p:sp>
      <p:sp>
        <p:nvSpPr>
          <p:cNvPr id="30735" name="Rectangle 15"/>
          <p:cNvSpPr>
            <a:spLocks/>
          </p:cNvSpPr>
          <p:nvPr/>
        </p:nvSpPr>
        <p:spPr bwMode="auto">
          <a:xfrm>
            <a:off x="7475265" y="5250656"/>
            <a:ext cx="1038183" cy="373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321457" bIns="0">
            <a:spAutoFit/>
          </a:bodyPr>
          <a:lstStyle/>
          <a:p>
            <a:pPr>
              <a:lnSpc>
                <a:spcPts val="703"/>
              </a:lnSpc>
            </a:pPr>
            <a:r>
              <a:rPr lang="en-US" sz="1100" dirty="0" err="1">
                <a:latin typeface="Arial" charset="0"/>
                <a:ea typeface="ＭＳ Ｐゴシック" charset="0"/>
                <a:cs typeface="Arial" charset="0"/>
                <a:sym typeface="Arial" charset="0"/>
              </a:rPr>
              <a:t>Contexto</a:t>
            </a:r>
            <a:endParaRPr lang="en-US" sz="1100" dirty="0">
              <a:solidFill>
                <a:srgbClr val="FFFFFF"/>
              </a:solidFill>
              <a:latin typeface="Tahoma" charset="0"/>
              <a:ea typeface="ＭＳ Ｐゴシック" charset="0"/>
              <a:cs typeface="Lucida Grande" charset="0"/>
              <a:sym typeface="Tahoma" charset="0"/>
            </a:endParaRPr>
          </a:p>
          <a:p>
            <a:pPr>
              <a:lnSpc>
                <a:spcPts val="703"/>
              </a:lnSpc>
            </a:pPr>
            <a:r>
              <a:rPr lang="en-US" sz="1100" dirty="0" err="1">
                <a:latin typeface="Arial" charset="0"/>
                <a:ea typeface="ＭＳ Ｐゴシック" charset="0"/>
                <a:cs typeface="Arial" charset="0"/>
                <a:sym typeface="Arial" charset="0"/>
              </a:rPr>
              <a:t>Pertinencia</a:t>
            </a:r>
            <a:endParaRPr lang="en-US" sz="1100" dirty="0">
              <a:solidFill>
                <a:srgbClr val="FFFFFF"/>
              </a:solidFill>
              <a:latin typeface="Tahoma" charset="0"/>
              <a:ea typeface="ＭＳ Ｐゴシック" charset="0"/>
              <a:cs typeface="Lucida Grande" charset="0"/>
              <a:sym typeface="Tahoma" charset="0"/>
            </a:endParaRPr>
          </a:p>
          <a:p>
            <a:pPr>
              <a:lnSpc>
                <a:spcPts val="703"/>
              </a:lnSpc>
            </a:pPr>
            <a:r>
              <a:rPr lang="en-US" sz="1100" dirty="0" err="1">
                <a:latin typeface="Arial" charset="0"/>
                <a:ea typeface="ＭＳ Ｐゴシック" charset="0"/>
                <a:cs typeface="Arial" charset="0"/>
                <a:sym typeface="Arial" charset="0"/>
              </a:rPr>
              <a:t>Claridad</a:t>
            </a:r>
            <a:endParaRPr lang="en-US" sz="1100" dirty="0">
              <a:solidFill>
                <a:srgbClr val="FFFFFF"/>
              </a:solidFill>
              <a:latin typeface="Tahoma" charset="0"/>
              <a:ea typeface="ＭＳ Ｐゴシック" charset="0"/>
              <a:cs typeface="Lucida Grande" charset="0"/>
              <a:sym typeface="Tahoma" charset="0"/>
            </a:endParaRPr>
          </a:p>
          <a:p>
            <a:pPr>
              <a:lnSpc>
                <a:spcPts val="703"/>
              </a:lnSpc>
            </a:pPr>
            <a:r>
              <a:rPr lang="en-US" sz="1100" dirty="0" err="1">
                <a:latin typeface="Arial" charset="0"/>
                <a:ea typeface="ＭＳ Ｐゴシック" charset="0"/>
                <a:cs typeface="Arial" charset="0"/>
                <a:sym typeface="Arial" charset="0"/>
              </a:rPr>
              <a:t>Estándares</a:t>
            </a:r>
            <a:endParaRPr lang="en-US" sz="1100" dirty="0">
              <a:latin typeface="Arial" charset="0"/>
              <a:ea typeface="ＭＳ Ｐゴシック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0699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1" grpId="0" animBg="1" autoUpdateAnimBg="0"/>
      <p:bldP spid="30728" grpId="0" animBg="1" autoUpdateAnimBg="0"/>
      <p:bldP spid="30729" grpId="0" animBg="1" autoUpdateAnimBg="0"/>
      <p:bldP spid="30730" grpId="0" animBg="1" autoUpdateAnimBg="0"/>
      <p:bldP spid="30731" grpId="0" autoUpdateAnimBg="0"/>
      <p:bldP spid="30732" grpId="0" autoUpdateAnimBg="0"/>
      <p:bldP spid="30733" grpId="0" autoUpdateAnimBg="0"/>
      <p:bldP spid="30734" grpId="0" autoUpdateAnimBg="0"/>
      <p:bldP spid="30735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Retos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Universalización de la formación</a:t>
            </a:r>
          </a:p>
          <a:p>
            <a:r>
              <a:rPr lang="es-ES" dirty="0" smtClean="0"/>
              <a:t>Modelos de sostenibilidad</a:t>
            </a:r>
          </a:p>
          <a:p>
            <a:r>
              <a:rPr lang="es-ES" dirty="0" smtClean="0"/>
              <a:t>Integración de sistemas de </a:t>
            </a:r>
            <a:r>
              <a:rPr lang="es-ES" dirty="0" smtClean="0"/>
              <a:t>información</a:t>
            </a:r>
          </a:p>
          <a:p>
            <a:r>
              <a:rPr lang="es-ES" dirty="0" smtClean="0"/>
              <a:t>BIG DATA</a:t>
            </a:r>
            <a:endParaRPr lang="es-ES" dirty="0" smtClean="0"/>
          </a:p>
          <a:p>
            <a:r>
              <a:rPr lang="es-ES" dirty="0" smtClean="0"/>
              <a:t>Adopción de nuevas tecnologías</a:t>
            </a:r>
          </a:p>
          <a:p>
            <a:r>
              <a:rPr lang="es-ES" dirty="0" smtClean="0"/>
              <a:t>Nuevos modelos de relacionamiento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06919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Todo est</a:t>
            </a:r>
            <a:r>
              <a:rPr lang="es-ES" dirty="0" smtClean="0"/>
              <a:t>á por hacer…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r"/>
            <a:endParaRPr lang="es-ES" dirty="0" smtClean="0"/>
          </a:p>
          <a:p>
            <a:pPr algn="r"/>
            <a:endParaRPr lang="es-ES" dirty="0"/>
          </a:p>
          <a:p>
            <a:pPr algn="r"/>
            <a:endParaRPr lang="es-ES" dirty="0" smtClean="0"/>
          </a:p>
          <a:p>
            <a:pPr algn="r"/>
            <a:endParaRPr lang="es-ES" dirty="0"/>
          </a:p>
          <a:p>
            <a:pPr algn="r"/>
            <a:endParaRPr lang="es-ES" dirty="0" smtClean="0"/>
          </a:p>
          <a:p>
            <a:pPr algn="r"/>
            <a:endParaRPr lang="es-ES" dirty="0"/>
          </a:p>
          <a:p>
            <a:pPr algn="r"/>
            <a:endParaRPr lang="es-ES" dirty="0" smtClean="0"/>
          </a:p>
          <a:p>
            <a:pPr marL="0" indent="0" algn="r">
              <a:buNone/>
            </a:pPr>
            <a:r>
              <a:rPr lang="es-ES" dirty="0" smtClean="0"/>
              <a:t>@</a:t>
            </a:r>
            <a:r>
              <a:rPr lang="es-ES" dirty="0" err="1" smtClean="0"/>
              <a:t>josefflo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43256381"/>
      </p:ext>
    </p:extLst>
  </p:cSld>
  <p:clrMapOvr>
    <a:masterClrMapping/>
  </p:clrMapOvr>
</p:sld>
</file>

<file path=ppt/theme/theme1.xml><?xml version="1.0" encoding="utf-8"?>
<a:theme xmlns:a="http://schemas.openxmlformats.org/drawingml/2006/main" name="ATALAC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ATALACC.potx</Template>
  <TotalTime>75</TotalTime>
  <Words>311</Words>
  <Application>Microsoft Macintosh PowerPoint</Application>
  <PresentationFormat>Presentación en pantalla (4:3)</PresentationFormat>
  <Paragraphs>147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ATALACC</vt:lpstr>
      <vt:lpstr>La telemedicina en Colombia: Pasado, Presente y Futuro #ATALACC  </vt:lpstr>
      <vt:lpstr>Agenda</vt:lpstr>
      <vt:lpstr>Porqué estamos reunidos?</vt:lpstr>
      <vt:lpstr>El mundo está ha cambiado!</vt:lpstr>
      <vt:lpstr>Que esperamos que ocurra?</vt:lpstr>
      <vt:lpstr>El programa a vuelo de pájaro</vt:lpstr>
      <vt:lpstr>El programa a vuelo de pájaro</vt:lpstr>
      <vt:lpstr>El programa a vuelo de pájaro</vt:lpstr>
      <vt:lpstr>El programa a vuelo de pájaro</vt:lpstr>
      <vt:lpstr>Jerarquía Conceptual</vt:lpstr>
      <vt:lpstr>Un recuento histórico</vt:lpstr>
      <vt:lpstr>Hoy</vt:lpstr>
      <vt:lpstr>Modelo de aproximación a e-salud</vt:lpstr>
      <vt:lpstr>Retos</vt:lpstr>
      <vt:lpstr>Todo está por hacer…</vt:lpstr>
    </vt:vector>
  </TitlesOfParts>
  <Company>Universidad de Antioquia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telemedicina en Colombia: Pasado, Presente y Futuro </dc:title>
  <dc:creator>Jose Fernando Florez Arango</dc:creator>
  <cp:lastModifiedBy>Jose Fernando Florez Arango</cp:lastModifiedBy>
  <cp:revision>13</cp:revision>
  <dcterms:created xsi:type="dcterms:W3CDTF">2015-04-09T10:04:03Z</dcterms:created>
  <dcterms:modified xsi:type="dcterms:W3CDTF">2015-04-09T13:38:58Z</dcterms:modified>
</cp:coreProperties>
</file>